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D97901-1A25-4B6A-803E-09F91BFF3228}" type="datetimeFigureOut">
              <a:rPr lang="es-PR" smtClean="0"/>
              <a:t>08/06/2011</a:t>
            </a:fld>
            <a:endParaRPr lang="es-P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692334-9170-48E9-AABE-1E3991D7FE16}" type="slidenum">
              <a:rPr lang="es-PR" smtClean="0"/>
              <a:t>‹#›</a:t>
            </a:fld>
            <a:endParaRPr lang="es-P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R" dirty="0" smtClean="0"/>
              <a:t>Tercer día en el Instituto de verano 2011</a:t>
            </a:r>
            <a:endParaRPr lang="es-P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dirty="0" err="1" smtClean="0"/>
              <a:t>Mayawest</a:t>
            </a:r>
            <a:r>
              <a:rPr lang="es-PR" dirty="0" smtClean="0"/>
              <a:t>  </a:t>
            </a:r>
            <a:r>
              <a:rPr lang="es-PR" dirty="0" err="1" smtClean="0"/>
              <a:t>Writing</a:t>
            </a:r>
            <a:r>
              <a:rPr lang="es-PR" dirty="0" smtClean="0"/>
              <a:t> Project</a:t>
            </a:r>
          </a:p>
          <a:p>
            <a:endParaRPr lang="es-P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 vert="wordArtVert"/>
          <a:lstStyle/>
          <a:p>
            <a:pPr algn="ctr"/>
            <a:r>
              <a:rPr lang="es-PR" dirty="0" smtClean="0"/>
              <a:t>Desayuno </a:t>
            </a:r>
            <a:endParaRPr lang="es-PR" dirty="0"/>
          </a:p>
        </p:txBody>
      </p:sp>
      <p:pic>
        <p:nvPicPr>
          <p:cNvPr id="1026" name="Picture 2" descr="E:\DCIM\102MSDCF\Summer Institute 2011\DSC006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93844" y="2338590"/>
            <a:ext cx="4130927" cy="381053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pPr algn="ctr">
              <a:buNone/>
            </a:pPr>
            <a:r>
              <a:rPr lang="es-PR" dirty="0" smtClean="0"/>
              <a:t>	</a:t>
            </a:r>
          </a:p>
          <a:p>
            <a:pPr algn="ctr">
              <a:buNone/>
            </a:pPr>
            <a:endParaRPr lang="es-PR" sz="3200" dirty="0" smtClean="0"/>
          </a:p>
          <a:p>
            <a:pPr algn="ctr">
              <a:buNone/>
            </a:pPr>
            <a:r>
              <a:rPr lang="es-PR" sz="3200" dirty="0" smtClean="0"/>
              <a:t>!Que suculento desayuno nos trajeron las compañeras Laura y Wilmary !</a:t>
            </a:r>
          </a:p>
          <a:p>
            <a:pPr>
              <a:buNone/>
            </a:pPr>
            <a:endParaRPr lang="es-P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 </a:t>
            </a:r>
            <a:endParaRPr lang="es-P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1331640" y="1268760"/>
            <a:ext cx="1375048" cy="4572000"/>
          </a:xfrm>
        </p:spPr>
        <p:txBody>
          <a:bodyPr vert="wordArtVert">
            <a:normAutofit/>
          </a:bodyPr>
          <a:lstStyle/>
          <a:p>
            <a:pPr algn="ctr"/>
            <a:r>
              <a:rPr lang="es-PR" sz="3200" b="1" dirty="0" err="1" smtClean="0">
                <a:solidFill>
                  <a:schemeClr val="bg2">
                    <a:lumMod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Memoir</a:t>
            </a:r>
            <a:endParaRPr lang="es-PR" sz="3200" b="1" dirty="0">
              <a:solidFill>
                <a:schemeClr val="bg2">
                  <a:lumMod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E:\DCIM\102MSDCF\Summer Institute 2011\DSC006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50" y="2045493"/>
            <a:ext cx="5111750" cy="3833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9731568">
            <a:off x="609600" y="1176996"/>
            <a:ext cx="2212848" cy="1582621"/>
          </a:xfrm>
        </p:spPr>
        <p:txBody>
          <a:bodyPr>
            <a:normAutofit/>
          </a:bodyPr>
          <a:lstStyle/>
          <a:p>
            <a:pPr algn="ctr"/>
            <a:r>
              <a:rPr lang="es-PR" sz="4800" dirty="0" err="1" smtClean="0"/>
              <a:t>Podcast</a:t>
            </a:r>
            <a:r>
              <a:rPr lang="es-PR" sz="4800" dirty="0" smtClean="0"/>
              <a:t> 101</a:t>
            </a:r>
            <a:endParaRPr lang="es-PR" sz="4800" dirty="0"/>
          </a:p>
        </p:txBody>
      </p:sp>
      <p:pic>
        <p:nvPicPr>
          <p:cNvPr id="10" name="Picture Placeholder 9" descr="DSC006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R" dirty="0" smtClean="0"/>
              <a:t>E-</a:t>
            </a:r>
            <a:r>
              <a:rPr lang="es-PR" dirty="0" err="1" smtClean="0"/>
              <a:t>Anthology</a:t>
            </a:r>
            <a:endParaRPr lang="es-PR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R" dirty="0" err="1" smtClean="0"/>
              <a:t>www</a:t>
            </a:r>
            <a:r>
              <a:rPr lang="es-PR" dirty="0" smtClean="0"/>
              <a:t>. nwp.org</a:t>
            </a:r>
            <a:endParaRPr lang="es-P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 smtClean="0"/>
              <a:t>Demo I </a:t>
            </a:r>
            <a:r>
              <a:rPr lang="es-PR" dirty="0" err="1" smtClean="0"/>
              <a:t>believe</a:t>
            </a:r>
            <a:r>
              <a:rPr lang="es-PR" dirty="0" smtClean="0"/>
              <a:t>…</a:t>
            </a:r>
            <a:endParaRPr lang="es-PR" dirty="0"/>
          </a:p>
        </p:txBody>
      </p:sp>
      <p:pic>
        <p:nvPicPr>
          <p:cNvPr id="4" name="Content Placeholder 3" descr="DSC006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</TotalTime>
  <Words>24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Tercer día en el Instituto de verano 2011</vt:lpstr>
      <vt:lpstr>Desayuno </vt:lpstr>
      <vt:lpstr> </vt:lpstr>
      <vt:lpstr>Podcast 101</vt:lpstr>
      <vt:lpstr>E-Anthology</vt:lpstr>
      <vt:lpstr>Demo I believe…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Desayuno</dc:title>
  <dc:creator>Brenda</dc:creator>
  <cp:lastModifiedBy>Brenda</cp:lastModifiedBy>
  <cp:revision>5</cp:revision>
  <dcterms:created xsi:type="dcterms:W3CDTF">2011-06-09T02:36:05Z</dcterms:created>
  <dcterms:modified xsi:type="dcterms:W3CDTF">2011-06-09T03:20:14Z</dcterms:modified>
</cp:coreProperties>
</file>