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7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8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2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1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9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8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4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B488-206E-46FF-BE34-DF80AEFACC19}" type="datetimeFigureOut">
              <a:rPr lang="en-US" smtClean="0"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D8A4-4A5A-424A-888F-0039CCF0B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33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09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32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23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123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42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49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Marylian</dc:creator>
  <cp:lastModifiedBy>Marylian</cp:lastModifiedBy>
  <cp:revision>4</cp:revision>
  <dcterms:created xsi:type="dcterms:W3CDTF">2011-06-22T03:39:33Z</dcterms:created>
  <dcterms:modified xsi:type="dcterms:W3CDTF">2011-06-22T04:16:58Z</dcterms:modified>
</cp:coreProperties>
</file>