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61" r:id="rId3"/>
    <p:sldId id="258" r:id="rId4"/>
    <p:sldId id="263" r:id="rId5"/>
    <p:sldId id="264" r:id="rId6"/>
    <p:sldId id="260" r:id="rId7"/>
    <p:sldId id="265" r:id="rId8"/>
    <p:sldId id="266" r:id="rId9"/>
    <p:sldId id="268" r:id="rId10"/>
    <p:sldId id="267" r:id="rId11"/>
    <p:sldId id="269" r:id="rId12"/>
    <p:sldId id="270" r:id="rId13"/>
    <p:sldId id="271" r:id="rId14"/>
  </p:sldIdLst>
  <p:sldSz cx="9144000" cy="6858000" type="screen4x3"/>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726"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A97CD-F88F-46B8-BF52-B079D33AC027}" type="datetimeFigureOut">
              <a:rPr lang="es-PR" smtClean="0"/>
              <a:t>28/06/2011</a:t>
            </a:fld>
            <a:endParaRPr lang="es-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C96E1-6BB8-4512-9549-53E803B17315}" type="slidenum">
              <a:rPr lang="es-PR" smtClean="0"/>
              <a:t>‹#›</a:t>
            </a:fld>
            <a:endParaRPr lang="es-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R" dirty="0"/>
          </a:p>
        </p:txBody>
      </p:sp>
      <p:sp>
        <p:nvSpPr>
          <p:cNvPr id="4" name="Slide Number Placeholder 3"/>
          <p:cNvSpPr>
            <a:spLocks noGrp="1"/>
          </p:cNvSpPr>
          <p:nvPr>
            <p:ph type="sldNum" sz="quarter" idx="10"/>
          </p:nvPr>
        </p:nvSpPr>
        <p:spPr/>
        <p:txBody>
          <a:bodyPr/>
          <a:lstStyle/>
          <a:p>
            <a:fld id="{AFCC96E1-6BB8-4512-9549-53E803B17315}" type="slidenum">
              <a:rPr lang="es-PR" smtClean="0"/>
              <a:t>6</a:t>
            </a:fld>
            <a:endParaRPr lang="es-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PR"/>
          </a:p>
        </p:txBody>
      </p:sp>
      <p:sp>
        <p:nvSpPr>
          <p:cNvPr id="4" name="Date Placeholder 3"/>
          <p:cNvSpPr>
            <a:spLocks noGrp="1"/>
          </p:cNvSpPr>
          <p:nvPr>
            <p:ph type="dt" sz="half" idx="10"/>
          </p:nvPr>
        </p:nvSpPr>
        <p:spPr/>
        <p:txBody>
          <a:bodyPr/>
          <a:lstStyle/>
          <a:p>
            <a:fld id="{8DCF3C86-981F-40EE-9743-8A5DE9EADAA4}" type="datetimeFigureOut">
              <a:rPr lang="es-PR" smtClean="0"/>
              <a:t>28/06/2011</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p>
            <a:fld id="{8DCF3C86-981F-40EE-9743-8A5DE9EADAA4}" type="datetimeFigureOut">
              <a:rPr lang="es-PR" smtClean="0"/>
              <a:t>28/06/2011</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p>
            <a:fld id="{8DCF3C86-981F-40EE-9743-8A5DE9EADAA4}" type="datetimeFigureOut">
              <a:rPr lang="es-PR" smtClean="0"/>
              <a:t>28/06/2011</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p>
            <a:fld id="{8DCF3C86-981F-40EE-9743-8A5DE9EADAA4}" type="datetimeFigureOut">
              <a:rPr lang="es-PR" smtClean="0"/>
              <a:t>28/06/2011</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F3C86-981F-40EE-9743-8A5DE9EADAA4}" type="datetimeFigureOut">
              <a:rPr lang="es-PR" smtClean="0"/>
              <a:t>28/06/2011</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Date Placeholder 4"/>
          <p:cNvSpPr>
            <a:spLocks noGrp="1"/>
          </p:cNvSpPr>
          <p:nvPr>
            <p:ph type="dt" sz="half" idx="10"/>
          </p:nvPr>
        </p:nvSpPr>
        <p:spPr/>
        <p:txBody>
          <a:bodyPr/>
          <a:lstStyle/>
          <a:p>
            <a:fld id="{8DCF3C86-981F-40EE-9743-8A5DE9EADAA4}" type="datetimeFigureOut">
              <a:rPr lang="es-PR" smtClean="0"/>
              <a:t>28/06/2011</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7" name="Date Placeholder 6"/>
          <p:cNvSpPr>
            <a:spLocks noGrp="1"/>
          </p:cNvSpPr>
          <p:nvPr>
            <p:ph type="dt" sz="half" idx="10"/>
          </p:nvPr>
        </p:nvSpPr>
        <p:spPr/>
        <p:txBody>
          <a:bodyPr/>
          <a:lstStyle/>
          <a:p>
            <a:fld id="{8DCF3C86-981F-40EE-9743-8A5DE9EADAA4}" type="datetimeFigureOut">
              <a:rPr lang="es-PR" smtClean="0"/>
              <a:t>28/06/2011</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Date Placeholder 2"/>
          <p:cNvSpPr>
            <a:spLocks noGrp="1"/>
          </p:cNvSpPr>
          <p:nvPr>
            <p:ph type="dt" sz="half" idx="10"/>
          </p:nvPr>
        </p:nvSpPr>
        <p:spPr/>
        <p:txBody>
          <a:bodyPr/>
          <a:lstStyle/>
          <a:p>
            <a:fld id="{8DCF3C86-981F-40EE-9743-8A5DE9EADAA4}" type="datetimeFigureOut">
              <a:rPr lang="es-PR" smtClean="0"/>
              <a:t>28/06/2011</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F3C86-981F-40EE-9743-8A5DE9EADAA4}" type="datetimeFigureOut">
              <a:rPr lang="es-PR" smtClean="0"/>
              <a:t>28/06/2011</a:t>
            </a:fld>
            <a:endParaRPr lang="es-PR"/>
          </a:p>
        </p:txBody>
      </p:sp>
      <p:sp>
        <p:nvSpPr>
          <p:cNvPr id="3" name="Footer Placeholder 2"/>
          <p:cNvSpPr>
            <a:spLocks noGrp="1"/>
          </p:cNvSpPr>
          <p:nvPr>
            <p:ph type="ftr" sz="quarter" idx="11"/>
          </p:nvPr>
        </p:nvSpPr>
        <p:spPr/>
        <p:txBody>
          <a:bodyPr/>
          <a:lstStyle/>
          <a:p>
            <a:endParaRPr lang="es-PR"/>
          </a:p>
        </p:txBody>
      </p:sp>
      <p:sp>
        <p:nvSpPr>
          <p:cNvPr id="4" name="Slide Number Placeholder 3"/>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P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F3C86-981F-40EE-9743-8A5DE9EADAA4}" type="datetimeFigureOut">
              <a:rPr lang="es-PR" smtClean="0"/>
              <a:t>28/06/2011</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F3C86-981F-40EE-9743-8A5DE9EADAA4}" type="datetimeFigureOut">
              <a:rPr lang="es-PR" smtClean="0"/>
              <a:t>28/06/2011</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C2BF7148-7951-4823-9717-5BB458039DCC}" type="slidenum">
              <a:rPr lang="es-PR" smtClean="0"/>
              <a:t>‹#›</a:t>
            </a:fld>
            <a:endParaRPr lang="es-P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F3C86-981F-40EE-9743-8A5DE9EADAA4}" type="datetimeFigureOut">
              <a:rPr lang="es-PR" smtClean="0"/>
              <a:t>28/06/2011</a:t>
            </a:fld>
            <a:endParaRPr lang="es-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F7148-7951-4823-9717-5BB458039DCC}" type="slidenum">
              <a:rPr lang="es-PR" smtClean="0"/>
              <a:t>‹#›</a:t>
            </a:fld>
            <a:endParaRPr lang="es-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107504" y="116632"/>
            <a:ext cx="8928992" cy="6741367"/>
          </a:xfrm>
          <a:prstGeom prst="rect">
            <a:avLst/>
          </a:prstGeom>
          <a:noFill/>
          <a:ln w="9525">
            <a:noFill/>
            <a:miter lim="800000"/>
            <a:headEnd/>
            <a:tailEnd/>
          </a:ln>
        </p:spPr>
      </p:pic>
      <p:sp>
        <p:nvSpPr>
          <p:cNvPr id="5" name="TextBox 4"/>
          <p:cNvSpPr txBox="1"/>
          <p:nvPr/>
        </p:nvSpPr>
        <p:spPr>
          <a:xfrm>
            <a:off x="4188810" y="1700808"/>
            <a:ext cx="2661306" cy="646331"/>
          </a:xfrm>
          <a:prstGeom prst="rect">
            <a:avLst/>
          </a:prstGeom>
          <a:noFill/>
        </p:spPr>
        <p:txBody>
          <a:bodyPr wrap="none" rtlCol="0">
            <a:spAutoFit/>
          </a:bodyPr>
          <a:lstStyle/>
          <a:p>
            <a:pPr algn="ctr"/>
            <a:r>
              <a:rPr lang="en-US" sz="1200" b="1" dirty="0" err="1" smtClean="0">
                <a:solidFill>
                  <a:schemeClr val="accent4">
                    <a:lumMod val="50000"/>
                  </a:schemeClr>
                </a:solidFill>
                <a:latin typeface="Lucida Handwriting" pitchFamily="66" charset="0"/>
              </a:rPr>
              <a:t>Autora</a:t>
            </a:r>
            <a:r>
              <a:rPr lang="en-US" sz="1200" b="1" dirty="0" smtClean="0">
                <a:solidFill>
                  <a:schemeClr val="accent4">
                    <a:lumMod val="50000"/>
                  </a:schemeClr>
                </a:solidFill>
                <a:latin typeface="Lucida Handwriting" pitchFamily="66" charset="0"/>
              </a:rPr>
              <a:t>: Aida Feliciano Ruiz</a:t>
            </a:r>
          </a:p>
          <a:p>
            <a:pPr algn="ctr"/>
            <a:r>
              <a:rPr lang="en-US" sz="1200" b="1" dirty="0" smtClean="0">
                <a:solidFill>
                  <a:schemeClr val="accent4">
                    <a:lumMod val="50000"/>
                  </a:schemeClr>
                </a:solidFill>
                <a:latin typeface="Lucida Handwriting" pitchFamily="66" charset="0"/>
              </a:rPr>
              <a:t>MWWP Summer Institute</a:t>
            </a:r>
          </a:p>
          <a:p>
            <a:pPr algn="ctr"/>
            <a:r>
              <a:rPr lang="en-US" sz="1200" b="1" dirty="0" err="1" smtClean="0">
                <a:solidFill>
                  <a:schemeClr val="accent4">
                    <a:lumMod val="50000"/>
                  </a:schemeClr>
                </a:solidFill>
                <a:latin typeface="Lucida Handwriting" pitchFamily="66" charset="0"/>
              </a:rPr>
              <a:t>Año</a:t>
            </a:r>
            <a:r>
              <a:rPr lang="en-US" sz="1200" b="1" dirty="0" smtClean="0">
                <a:solidFill>
                  <a:schemeClr val="accent4">
                    <a:lumMod val="50000"/>
                  </a:schemeClr>
                </a:solidFill>
                <a:latin typeface="Lucida Handwriting" pitchFamily="66" charset="0"/>
              </a:rPr>
              <a:t>: 2011</a:t>
            </a:r>
            <a:endParaRPr lang="es-PR" sz="1200" b="1" dirty="0">
              <a:solidFill>
                <a:schemeClr val="accent4">
                  <a:lumMod val="50000"/>
                </a:schemeClr>
              </a:solidFill>
              <a:latin typeface="Lucida Handwriting" pitchFamily="66" charset="0"/>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692696"/>
            <a:ext cx="6708637" cy="1200329"/>
          </a:xfrm>
          <a:prstGeom prst="rect">
            <a:avLst/>
          </a:prstGeom>
          <a:noFill/>
        </p:spPr>
        <p:txBody>
          <a:bodyPr wrap="square" rtlCol="0">
            <a:spAutoFit/>
          </a:bodyPr>
          <a:lstStyle/>
          <a:p>
            <a:r>
              <a:rPr lang="en-US" sz="3600" dirty="0" err="1" smtClean="0"/>
              <a:t>Zenaida</a:t>
            </a:r>
            <a:r>
              <a:rPr lang="en-US" sz="3600" dirty="0" smtClean="0"/>
              <a:t> y Brenda </a:t>
            </a:r>
            <a:r>
              <a:rPr lang="en-US" sz="3600" dirty="0" err="1" smtClean="0"/>
              <a:t>prepararon</a:t>
            </a:r>
            <a:r>
              <a:rPr lang="en-US" sz="3600" dirty="0" smtClean="0"/>
              <a:t> </a:t>
            </a:r>
            <a:r>
              <a:rPr lang="en-US" sz="3600" dirty="0" err="1" smtClean="0"/>
              <a:t>las</a:t>
            </a:r>
            <a:r>
              <a:rPr lang="en-US" sz="3600" dirty="0" smtClean="0"/>
              <a:t> mesas </a:t>
            </a:r>
            <a:r>
              <a:rPr lang="en-US" sz="3600" dirty="0" err="1" smtClean="0"/>
              <a:t>para</a:t>
            </a:r>
            <a:r>
              <a:rPr lang="en-US" sz="3600" dirty="0" smtClean="0"/>
              <a:t> </a:t>
            </a:r>
            <a:r>
              <a:rPr lang="en-US" sz="3600" dirty="0" err="1" smtClean="0"/>
              <a:t>trabajar</a:t>
            </a:r>
            <a:r>
              <a:rPr lang="en-US" sz="3600" dirty="0" smtClean="0"/>
              <a:t> con </a:t>
            </a:r>
            <a:r>
              <a:rPr lang="en-US" sz="3600" dirty="0" err="1" smtClean="0"/>
              <a:t>las</a:t>
            </a:r>
            <a:r>
              <a:rPr lang="en-US" sz="3600" dirty="0" smtClean="0"/>
              <a:t> </a:t>
            </a:r>
            <a:r>
              <a:rPr lang="en-US" sz="3600" dirty="0" err="1" smtClean="0"/>
              <a:t>foto</a:t>
            </a:r>
            <a:r>
              <a:rPr lang="en-US" sz="3600" dirty="0" smtClean="0"/>
              <a:t>$</a:t>
            </a:r>
            <a:endParaRPr lang="es-PR" sz="3600" dirty="0"/>
          </a:p>
        </p:txBody>
      </p:sp>
      <p:pic>
        <p:nvPicPr>
          <p:cNvPr id="24578" name="Picture 2" descr="C:\Users\aidafeliciano\Desktop\My Shared Folder\New folder\28062011114.jpg"/>
          <p:cNvPicPr>
            <a:picLocks noChangeAspect="1" noChangeArrowheads="1"/>
          </p:cNvPicPr>
          <p:nvPr/>
        </p:nvPicPr>
        <p:blipFill>
          <a:blip r:embed="rId2" cstate="print"/>
          <a:srcRect/>
          <a:stretch>
            <a:fillRect/>
          </a:stretch>
        </p:blipFill>
        <p:spPr bwMode="auto">
          <a:xfrm>
            <a:off x="395536" y="1988840"/>
            <a:ext cx="3672408" cy="2304256"/>
          </a:xfrm>
          <a:prstGeom prst="rect">
            <a:avLst/>
          </a:prstGeom>
          <a:noFill/>
        </p:spPr>
      </p:pic>
      <p:pic>
        <p:nvPicPr>
          <p:cNvPr id="24579" name="Picture 3" descr="C:\Users\aidafeliciano\Desktop\My Shared Folder\New folder\28062011115.jpg"/>
          <p:cNvPicPr>
            <a:picLocks noChangeAspect="1" noChangeArrowheads="1"/>
          </p:cNvPicPr>
          <p:nvPr/>
        </p:nvPicPr>
        <p:blipFill>
          <a:blip r:embed="rId3" cstate="print"/>
          <a:srcRect/>
          <a:stretch>
            <a:fillRect/>
          </a:stretch>
        </p:blipFill>
        <p:spPr bwMode="auto">
          <a:xfrm>
            <a:off x="4716016" y="1988840"/>
            <a:ext cx="3843844" cy="2304256"/>
          </a:xfrm>
          <a:prstGeom prst="rect">
            <a:avLst/>
          </a:prstGeom>
          <a:noFill/>
        </p:spPr>
      </p:pic>
      <p:pic>
        <p:nvPicPr>
          <p:cNvPr id="24580" name="Picture 4" descr="C:\Users\aidafeliciano\Desktop\My Shared Folder\New folder\28062011119.jpg"/>
          <p:cNvPicPr>
            <a:picLocks noChangeAspect="1" noChangeArrowheads="1"/>
          </p:cNvPicPr>
          <p:nvPr/>
        </p:nvPicPr>
        <p:blipFill>
          <a:blip r:embed="rId4" cstate="print"/>
          <a:srcRect/>
          <a:stretch>
            <a:fillRect/>
          </a:stretch>
        </p:blipFill>
        <p:spPr bwMode="auto">
          <a:xfrm>
            <a:off x="323528" y="4509120"/>
            <a:ext cx="3816424" cy="2144830"/>
          </a:xfrm>
          <a:prstGeom prst="rect">
            <a:avLst/>
          </a:prstGeom>
          <a:noFill/>
        </p:spPr>
      </p:pic>
      <p:pic>
        <p:nvPicPr>
          <p:cNvPr id="24581" name="Picture 5" descr="C:\Users\aidafeliciano\Desktop\My Shared Folder\New folder\28062011122.jpg"/>
          <p:cNvPicPr>
            <a:picLocks noChangeAspect="1" noChangeArrowheads="1"/>
          </p:cNvPicPr>
          <p:nvPr/>
        </p:nvPicPr>
        <p:blipFill>
          <a:blip r:embed="rId5" cstate="print"/>
          <a:srcRect/>
          <a:stretch>
            <a:fillRect/>
          </a:stretch>
        </p:blipFill>
        <p:spPr bwMode="auto">
          <a:xfrm>
            <a:off x="4788024" y="4486510"/>
            <a:ext cx="3888432" cy="218529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517251" cy="523220"/>
          </a:xfrm>
          <a:prstGeom prst="rect">
            <a:avLst/>
          </a:prstGeom>
          <a:noFill/>
        </p:spPr>
        <p:txBody>
          <a:bodyPr wrap="none" rtlCol="0">
            <a:spAutoFit/>
          </a:bodyPr>
          <a:lstStyle/>
          <a:p>
            <a:r>
              <a:rPr lang="en-US" sz="2800" dirty="0" smtClean="0"/>
              <a:t>Al final </a:t>
            </a:r>
            <a:r>
              <a:rPr lang="en-US" sz="2800" dirty="0" err="1" smtClean="0"/>
              <a:t>todos</a:t>
            </a:r>
            <a:r>
              <a:rPr lang="en-US" sz="2800" dirty="0" smtClean="0"/>
              <a:t> </a:t>
            </a:r>
            <a:r>
              <a:rPr lang="en-US" sz="2800" dirty="0" err="1" smtClean="0"/>
              <a:t>hablaron</a:t>
            </a:r>
            <a:r>
              <a:rPr lang="en-US" sz="2800" dirty="0" smtClean="0"/>
              <a:t> de </a:t>
            </a:r>
            <a:r>
              <a:rPr lang="en-US" sz="2800" dirty="0" err="1" smtClean="0"/>
              <a:t>sus</a:t>
            </a:r>
            <a:r>
              <a:rPr lang="en-US" sz="2800" dirty="0" smtClean="0"/>
              <a:t> </a:t>
            </a:r>
            <a:r>
              <a:rPr lang="en-US" sz="2800" dirty="0" err="1" smtClean="0"/>
              <a:t>fotos</a:t>
            </a:r>
            <a:r>
              <a:rPr lang="en-US" sz="2800" dirty="0" smtClean="0"/>
              <a:t> y de </a:t>
            </a:r>
            <a:r>
              <a:rPr lang="en-US" sz="2800" dirty="0" err="1" smtClean="0"/>
              <a:t>las</a:t>
            </a:r>
            <a:r>
              <a:rPr lang="en-US" sz="2800" dirty="0" smtClean="0"/>
              <a:t> </a:t>
            </a:r>
            <a:r>
              <a:rPr lang="en-US" sz="2800" dirty="0" err="1" smtClean="0"/>
              <a:t>demás</a:t>
            </a:r>
            <a:endParaRPr lang="es-PR" sz="2800" dirty="0"/>
          </a:p>
        </p:txBody>
      </p:sp>
      <p:pic>
        <p:nvPicPr>
          <p:cNvPr id="25602" name="Picture 2" descr="C:\Users\aidafeliciano\Desktop\My Shared Folder\New folder\28062011123.jpg"/>
          <p:cNvPicPr>
            <a:picLocks noChangeAspect="1" noChangeArrowheads="1"/>
          </p:cNvPicPr>
          <p:nvPr/>
        </p:nvPicPr>
        <p:blipFill>
          <a:blip r:embed="rId2" cstate="print"/>
          <a:srcRect/>
          <a:stretch>
            <a:fillRect/>
          </a:stretch>
        </p:blipFill>
        <p:spPr bwMode="auto">
          <a:xfrm>
            <a:off x="611560" y="1340768"/>
            <a:ext cx="7455462" cy="4495205"/>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smtClean="0"/>
              <a:t>Luego</a:t>
            </a:r>
            <a:r>
              <a:rPr lang="en-US" sz="2000" dirty="0" smtClean="0"/>
              <a:t> de </a:t>
            </a:r>
            <a:r>
              <a:rPr lang="en-US" sz="2000" dirty="0" err="1" smtClean="0"/>
              <a:t>ver</a:t>
            </a:r>
            <a:r>
              <a:rPr lang="en-US" sz="2000" dirty="0" smtClean="0"/>
              <a:t> </a:t>
            </a:r>
            <a:r>
              <a:rPr lang="en-US" sz="2000" dirty="0" err="1" smtClean="0"/>
              <a:t>todo</a:t>
            </a:r>
            <a:r>
              <a:rPr lang="en-US" sz="2000" dirty="0" smtClean="0"/>
              <a:t> lo </a:t>
            </a:r>
            <a:r>
              <a:rPr lang="en-US" sz="2000" dirty="0" err="1" smtClean="0"/>
              <a:t>que</a:t>
            </a:r>
            <a:r>
              <a:rPr lang="en-US" sz="2000" dirty="0" smtClean="0"/>
              <a:t> </a:t>
            </a:r>
            <a:r>
              <a:rPr lang="en-US" sz="2000" dirty="0" err="1" smtClean="0"/>
              <a:t>aconteció</a:t>
            </a:r>
            <a:r>
              <a:rPr lang="en-US" sz="2000" dirty="0" smtClean="0"/>
              <a:t> el </a:t>
            </a:r>
            <a:r>
              <a:rPr lang="en-US" sz="2000" dirty="0" err="1" smtClean="0"/>
              <a:t>día</a:t>
            </a:r>
            <a:r>
              <a:rPr lang="en-US" sz="2000" dirty="0" smtClean="0"/>
              <a:t> antes de </a:t>
            </a:r>
            <a:r>
              <a:rPr lang="en-US" sz="2000" dirty="0" err="1" smtClean="0"/>
              <a:t>su</a:t>
            </a:r>
            <a:r>
              <a:rPr lang="en-US" sz="2000" dirty="0" smtClean="0"/>
              <a:t> </a:t>
            </a:r>
            <a:r>
              <a:rPr lang="en-US" sz="2000" dirty="0" err="1" smtClean="0"/>
              <a:t>visita</a:t>
            </a:r>
            <a:r>
              <a:rPr lang="en-US" sz="2000" dirty="0" smtClean="0"/>
              <a:t>, el </a:t>
            </a:r>
            <a:r>
              <a:rPr lang="en-US" sz="2000" dirty="0" err="1" smtClean="0"/>
              <a:t>hada</a:t>
            </a:r>
            <a:r>
              <a:rPr lang="en-US" sz="2000" dirty="0" smtClean="0"/>
              <a:t> </a:t>
            </a:r>
            <a:r>
              <a:rPr lang="en-US" sz="2000" dirty="0" err="1" smtClean="0"/>
              <a:t>regresó</a:t>
            </a:r>
            <a:r>
              <a:rPr lang="en-US" sz="2000" dirty="0" smtClean="0"/>
              <a:t> a </a:t>
            </a:r>
            <a:r>
              <a:rPr lang="en-US" sz="2000" dirty="0" err="1" smtClean="0"/>
              <a:t>su</a:t>
            </a:r>
            <a:r>
              <a:rPr lang="en-US" sz="2000" dirty="0" smtClean="0"/>
              <a:t> </a:t>
            </a:r>
            <a:r>
              <a:rPr lang="en-US" sz="2000" dirty="0" err="1" smtClean="0"/>
              <a:t>maravilloso</a:t>
            </a:r>
            <a:r>
              <a:rPr lang="en-US" sz="2000" dirty="0" smtClean="0"/>
              <a:t> y </a:t>
            </a:r>
            <a:r>
              <a:rPr lang="en-US" sz="2000" dirty="0" err="1" smtClean="0"/>
              <a:t>fantástico</a:t>
            </a:r>
            <a:r>
              <a:rPr lang="en-US" sz="2000" dirty="0" smtClean="0"/>
              <a:t> </a:t>
            </a:r>
            <a:r>
              <a:rPr lang="en-US" sz="2000" dirty="0" err="1" smtClean="0"/>
              <a:t>mundo</a:t>
            </a:r>
            <a:r>
              <a:rPr lang="en-US" sz="2000" dirty="0" smtClean="0"/>
              <a:t> y le </a:t>
            </a:r>
            <a:r>
              <a:rPr lang="en-US" sz="2000" dirty="0" err="1" smtClean="0"/>
              <a:t>contó</a:t>
            </a:r>
            <a:r>
              <a:rPr lang="en-US" sz="2000" dirty="0" smtClean="0"/>
              <a:t> a </a:t>
            </a:r>
            <a:r>
              <a:rPr lang="en-US" sz="2000" dirty="0" err="1" smtClean="0"/>
              <a:t>todas</a:t>
            </a:r>
            <a:r>
              <a:rPr lang="en-US" sz="2000" dirty="0" smtClean="0"/>
              <a:t> </a:t>
            </a:r>
            <a:r>
              <a:rPr lang="en-US" sz="2000" dirty="0" err="1" smtClean="0"/>
              <a:t>las</a:t>
            </a:r>
            <a:r>
              <a:rPr lang="en-US" sz="2000" dirty="0" smtClean="0"/>
              <a:t> </a:t>
            </a:r>
            <a:r>
              <a:rPr lang="en-US" sz="2000" dirty="0" err="1" smtClean="0"/>
              <a:t>hadas</a:t>
            </a:r>
            <a:r>
              <a:rPr lang="en-US" sz="2000" dirty="0" smtClean="0"/>
              <a:t> y a </a:t>
            </a:r>
            <a:r>
              <a:rPr lang="en-US" sz="2000" dirty="0" err="1" smtClean="0"/>
              <a:t>todos</a:t>
            </a:r>
            <a:r>
              <a:rPr lang="en-US" sz="2000" dirty="0" smtClean="0"/>
              <a:t> en la ciudad, </a:t>
            </a:r>
            <a:r>
              <a:rPr lang="en-US" sz="2000" dirty="0" err="1" smtClean="0"/>
              <a:t>las</a:t>
            </a:r>
            <a:r>
              <a:rPr lang="en-US" sz="2000" dirty="0" smtClean="0"/>
              <a:t> </a:t>
            </a:r>
            <a:r>
              <a:rPr lang="en-US" sz="2000" dirty="0" err="1" smtClean="0"/>
              <a:t>nuevas</a:t>
            </a:r>
            <a:r>
              <a:rPr lang="en-US" sz="2000" dirty="0" smtClean="0"/>
              <a:t> </a:t>
            </a:r>
            <a:r>
              <a:rPr lang="en-US" sz="2000" dirty="0" err="1" smtClean="0"/>
              <a:t>historias</a:t>
            </a:r>
            <a:r>
              <a:rPr lang="en-US" sz="2000" dirty="0" smtClean="0"/>
              <a:t> </a:t>
            </a:r>
            <a:r>
              <a:rPr lang="en-US" sz="2000" dirty="0" err="1" smtClean="0"/>
              <a:t>que</a:t>
            </a:r>
            <a:r>
              <a:rPr lang="en-US" sz="2000" dirty="0" smtClean="0"/>
              <a:t> les </a:t>
            </a:r>
            <a:r>
              <a:rPr lang="en-US" sz="2000" dirty="0" err="1" smtClean="0"/>
              <a:t>habían</a:t>
            </a:r>
            <a:r>
              <a:rPr lang="en-US" sz="2000" dirty="0" smtClean="0"/>
              <a:t> </a:t>
            </a:r>
            <a:r>
              <a:rPr lang="en-US" sz="2000" dirty="0" err="1" smtClean="0"/>
              <a:t>enseñado</a:t>
            </a:r>
            <a:r>
              <a:rPr lang="en-US" sz="2000" dirty="0" smtClean="0"/>
              <a:t> los </a:t>
            </a:r>
            <a:r>
              <a:rPr lang="en-US" sz="2000" dirty="0" err="1" smtClean="0"/>
              <a:t>escritores</a:t>
            </a:r>
            <a:r>
              <a:rPr lang="en-US" sz="2000" dirty="0" smtClean="0"/>
              <a:t> del </a:t>
            </a:r>
            <a:r>
              <a:rPr lang="en-US" sz="2000" dirty="0" err="1" smtClean="0"/>
              <a:t>Instituto</a:t>
            </a:r>
            <a:r>
              <a:rPr lang="en-US" sz="2000" dirty="0" smtClean="0"/>
              <a:t> de </a:t>
            </a:r>
            <a:r>
              <a:rPr lang="en-US" sz="2000" dirty="0" err="1" smtClean="0"/>
              <a:t>Verano</a:t>
            </a:r>
            <a:r>
              <a:rPr lang="en-US" sz="2000" dirty="0" smtClean="0"/>
              <a:t> </a:t>
            </a:r>
            <a:r>
              <a:rPr lang="en-US" sz="2000" dirty="0" err="1" smtClean="0"/>
              <a:t>Mayawest</a:t>
            </a:r>
            <a:r>
              <a:rPr lang="en-US" sz="2000" dirty="0" smtClean="0"/>
              <a:t> Writing Project en el pueblo de “Las </a:t>
            </a:r>
            <a:r>
              <a:rPr lang="en-US" sz="2000" dirty="0" err="1"/>
              <a:t>A</a:t>
            </a:r>
            <a:r>
              <a:rPr lang="en-US" sz="2000" dirty="0" err="1" smtClean="0"/>
              <a:t>guas</a:t>
            </a:r>
            <a:r>
              <a:rPr lang="en-US" sz="2000" dirty="0" smtClean="0"/>
              <a:t> </a:t>
            </a:r>
            <a:r>
              <a:rPr lang="en-US" sz="2000" dirty="0" err="1" smtClean="0"/>
              <a:t>Puras</a:t>
            </a:r>
            <a:r>
              <a:rPr lang="en-US" sz="2000" dirty="0" smtClean="0"/>
              <a:t>” de la </a:t>
            </a:r>
            <a:r>
              <a:rPr lang="en-US" sz="2000" dirty="0" err="1" smtClean="0"/>
              <a:t>bella</a:t>
            </a:r>
            <a:r>
              <a:rPr lang="en-US" sz="2000" dirty="0" smtClean="0"/>
              <a:t> Isla del </a:t>
            </a:r>
            <a:r>
              <a:rPr lang="en-US" sz="2000" dirty="0" err="1" smtClean="0"/>
              <a:t>Encanto</a:t>
            </a:r>
            <a:r>
              <a:rPr lang="en-US" sz="2000" dirty="0" smtClean="0"/>
              <a:t>.</a:t>
            </a:r>
            <a:endParaRPr lang="es-PR" sz="2000" dirty="0"/>
          </a:p>
        </p:txBody>
      </p:sp>
      <p:pic>
        <p:nvPicPr>
          <p:cNvPr id="4" name="Content Placeholder 3" descr="Cuentos_de_Hadas.jpg"/>
          <p:cNvPicPr>
            <a:picLocks noGrp="1" noChangeAspect="1"/>
          </p:cNvPicPr>
          <p:nvPr>
            <p:ph idx="1"/>
          </p:nvPr>
        </p:nvPicPr>
        <p:blipFill>
          <a:blip r:embed="rId2" cstate="print"/>
          <a:stretch>
            <a:fillRect/>
          </a:stretch>
        </p:blipFill>
        <p:spPr>
          <a:xfrm>
            <a:off x="1043608" y="1609795"/>
            <a:ext cx="6912768" cy="5088316"/>
          </a:xfrm>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1916832"/>
            <a:ext cx="5688632"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FIN</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97152"/>
            <a:ext cx="7920880" cy="1718866"/>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En un </a:t>
            </a:r>
            <a:r>
              <a:rPr lang="en-US" dirty="0" err="1" smtClean="0"/>
              <a:t>lugar</a:t>
            </a:r>
            <a:r>
              <a:rPr lang="en-US" dirty="0" smtClean="0"/>
              <a:t> </a:t>
            </a:r>
            <a:r>
              <a:rPr lang="en-US" dirty="0" err="1" smtClean="0"/>
              <a:t>bien</a:t>
            </a:r>
            <a:r>
              <a:rPr lang="en-US" dirty="0" smtClean="0"/>
              <a:t> </a:t>
            </a:r>
            <a:r>
              <a:rPr lang="en-US" dirty="0" err="1" smtClean="0"/>
              <a:t>lejano</a:t>
            </a:r>
            <a:r>
              <a:rPr lang="en-US" dirty="0" smtClean="0"/>
              <a:t> </a:t>
            </a:r>
            <a:r>
              <a:rPr lang="en-US" dirty="0" err="1" smtClean="0"/>
              <a:t>vivía</a:t>
            </a:r>
            <a:r>
              <a:rPr lang="en-US" dirty="0" smtClean="0"/>
              <a:t> un </a:t>
            </a:r>
            <a:r>
              <a:rPr lang="en-US" dirty="0" err="1" smtClean="0"/>
              <a:t>hada</a:t>
            </a:r>
            <a:r>
              <a:rPr lang="en-US" dirty="0" smtClean="0"/>
              <a:t> </a:t>
            </a:r>
            <a:r>
              <a:rPr lang="en-US" dirty="0" err="1" smtClean="0"/>
              <a:t>que</a:t>
            </a:r>
            <a:r>
              <a:rPr lang="en-US" dirty="0" smtClean="0"/>
              <a:t> se </a:t>
            </a:r>
            <a:r>
              <a:rPr lang="en-US" dirty="0" err="1" smtClean="0"/>
              <a:t>pasaba</a:t>
            </a:r>
            <a:r>
              <a:rPr lang="en-US" dirty="0" smtClean="0"/>
              <a:t> </a:t>
            </a:r>
            <a:r>
              <a:rPr lang="en-US" dirty="0" err="1" smtClean="0"/>
              <a:t>leyendo</a:t>
            </a:r>
            <a:r>
              <a:rPr lang="en-US" dirty="0" smtClean="0"/>
              <a:t> </a:t>
            </a:r>
            <a:r>
              <a:rPr lang="en-US" dirty="0" err="1" smtClean="0"/>
              <a:t>maravillosas</a:t>
            </a:r>
            <a:r>
              <a:rPr lang="en-US" dirty="0" smtClean="0"/>
              <a:t> </a:t>
            </a:r>
            <a:r>
              <a:rPr lang="en-US" dirty="0" err="1" smtClean="0"/>
              <a:t>historias</a:t>
            </a:r>
            <a:r>
              <a:rPr lang="en-US" dirty="0" smtClean="0"/>
              <a:t> de los </a:t>
            </a:r>
            <a:r>
              <a:rPr lang="en-US" dirty="0" err="1" smtClean="0"/>
              <a:t>libros</a:t>
            </a:r>
            <a:r>
              <a:rPr lang="en-US" dirty="0" smtClean="0"/>
              <a:t>. Un </a:t>
            </a:r>
            <a:r>
              <a:rPr lang="en-US" dirty="0" err="1" smtClean="0"/>
              <a:t>día</a:t>
            </a:r>
            <a:r>
              <a:rPr lang="en-US" dirty="0" smtClean="0"/>
              <a:t> el </a:t>
            </a:r>
            <a:r>
              <a:rPr lang="en-US" dirty="0" err="1" smtClean="0"/>
              <a:t>hada</a:t>
            </a:r>
            <a:r>
              <a:rPr lang="en-US" dirty="0" smtClean="0"/>
              <a:t> </a:t>
            </a:r>
            <a:r>
              <a:rPr lang="en-US" dirty="0" err="1" smtClean="0"/>
              <a:t>fue</a:t>
            </a:r>
            <a:r>
              <a:rPr lang="en-US" dirty="0" smtClean="0"/>
              <a:t> </a:t>
            </a:r>
            <a:r>
              <a:rPr lang="en-US" dirty="0" err="1" smtClean="0"/>
              <a:t>muy</a:t>
            </a:r>
            <a:r>
              <a:rPr lang="en-US" dirty="0" smtClean="0"/>
              <a:t> </a:t>
            </a:r>
            <a:r>
              <a:rPr lang="en-US" dirty="0" err="1" smtClean="0"/>
              <a:t>preocupada</a:t>
            </a:r>
            <a:r>
              <a:rPr lang="en-US" dirty="0" smtClean="0"/>
              <a:t> y </a:t>
            </a:r>
            <a:r>
              <a:rPr lang="en-US" dirty="0" err="1" smtClean="0"/>
              <a:t>triste</a:t>
            </a:r>
            <a:r>
              <a:rPr lang="en-US" dirty="0" smtClean="0"/>
              <a:t> </a:t>
            </a:r>
            <a:r>
              <a:rPr lang="en-US" dirty="0" err="1" smtClean="0"/>
              <a:t>donde</a:t>
            </a:r>
            <a:r>
              <a:rPr lang="en-US" dirty="0" smtClean="0"/>
              <a:t> un </a:t>
            </a:r>
            <a:r>
              <a:rPr lang="en-US" dirty="0" err="1" smtClean="0"/>
              <a:t>grupo</a:t>
            </a:r>
            <a:r>
              <a:rPr lang="en-US" dirty="0" smtClean="0"/>
              <a:t> de </a:t>
            </a:r>
            <a:r>
              <a:rPr lang="en-US" dirty="0" err="1" smtClean="0"/>
              <a:t>hadas</a:t>
            </a:r>
            <a:r>
              <a:rPr lang="en-US" dirty="0" smtClean="0"/>
              <a:t> a </a:t>
            </a:r>
            <a:r>
              <a:rPr lang="en-US" dirty="0" err="1" smtClean="0"/>
              <a:t>preguntarles</a:t>
            </a:r>
            <a:r>
              <a:rPr lang="en-US" dirty="0" smtClean="0"/>
              <a:t>  </a:t>
            </a:r>
            <a:r>
              <a:rPr lang="en-US" dirty="0" err="1" smtClean="0"/>
              <a:t>si</a:t>
            </a:r>
            <a:r>
              <a:rPr lang="en-US" dirty="0" smtClean="0"/>
              <a:t> </a:t>
            </a:r>
            <a:r>
              <a:rPr lang="en-US" dirty="0" err="1" smtClean="0"/>
              <a:t>conocían</a:t>
            </a:r>
            <a:r>
              <a:rPr lang="en-US" dirty="0" smtClean="0"/>
              <a:t> </a:t>
            </a:r>
            <a:r>
              <a:rPr lang="en-US" dirty="0" err="1" smtClean="0"/>
              <a:t>otras</a:t>
            </a:r>
            <a:r>
              <a:rPr lang="en-US" dirty="0" smtClean="0"/>
              <a:t> </a:t>
            </a:r>
            <a:r>
              <a:rPr lang="en-US" dirty="0" err="1" smtClean="0"/>
              <a:t>historias</a:t>
            </a:r>
            <a:r>
              <a:rPr lang="en-US" dirty="0" smtClean="0"/>
              <a:t> </a:t>
            </a:r>
            <a:r>
              <a:rPr lang="en-US" dirty="0" err="1" smtClean="0"/>
              <a:t>porque</a:t>
            </a:r>
            <a:r>
              <a:rPr lang="en-US" dirty="0" smtClean="0"/>
              <a:t> </a:t>
            </a:r>
            <a:r>
              <a:rPr lang="en-US" dirty="0" err="1" smtClean="0"/>
              <a:t>ya</a:t>
            </a:r>
            <a:r>
              <a:rPr lang="en-US" dirty="0" smtClean="0"/>
              <a:t> no </a:t>
            </a:r>
            <a:r>
              <a:rPr lang="en-US" dirty="0" err="1" smtClean="0"/>
              <a:t>tenía</a:t>
            </a:r>
            <a:r>
              <a:rPr lang="en-US" dirty="0" smtClean="0"/>
              <a:t> nada </a:t>
            </a:r>
            <a:r>
              <a:rPr lang="en-US" dirty="0" err="1" smtClean="0"/>
              <a:t>más</a:t>
            </a:r>
            <a:r>
              <a:rPr lang="en-US" dirty="0" smtClean="0"/>
              <a:t> </a:t>
            </a:r>
            <a:r>
              <a:rPr lang="en-US" dirty="0" err="1" smtClean="0"/>
              <a:t>que</a:t>
            </a:r>
            <a:r>
              <a:rPr lang="en-US" dirty="0" smtClean="0"/>
              <a:t> </a:t>
            </a:r>
            <a:r>
              <a:rPr lang="en-US" dirty="0" err="1" smtClean="0"/>
              <a:t>pudiera</a:t>
            </a:r>
            <a:r>
              <a:rPr lang="en-US" dirty="0" smtClean="0"/>
              <a:t> leer.</a:t>
            </a:r>
            <a:endParaRPr lang="es-PR" dirty="0"/>
          </a:p>
        </p:txBody>
      </p:sp>
      <p:pic>
        <p:nvPicPr>
          <p:cNvPr id="17410" name="Picture 2" descr="http://www.ruecadealmas.com/wp-content/uploads/2009/06/hadas-y-seres-en-el-bosque.jpg"/>
          <p:cNvPicPr>
            <a:picLocks noGrp="1" noChangeAspect="1" noChangeArrowheads="1"/>
          </p:cNvPicPr>
          <p:nvPr>
            <p:ph type="pic" idx="1"/>
          </p:nvPr>
        </p:nvPicPr>
        <p:blipFill>
          <a:blip r:embed="rId2" cstate="print"/>
          <a:srcRect t="20083" b="20083"/>
          <a:stretch>
            <a:fillRect/>
          </a:stretch>
        </p:blipFill>
        <p:spPr bwMode="auto">
          <a:xfrm>
            <a:off x="889499" y="476672"/>
            <a:ext cx="7348759" cy="468052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_EZbyX2-D2kc/TKhrQE1unuI/AAAAAAAAAnU/ywrr7m7m3l8/s1600/cuentos_de_hadas.jpg"/>
          <p:cNvPicPr>
            <a:picLocks noGrp="1" noChangeAspect="1" noChangeArrowheads="1"/>
          </p:cNvPicPr>
          <p:nvPr>
            <p:ph type="pic" idx="1"/>
          </p:nvPr>
        </p:nvPicPr>
        <p:blipFill>
          <a:blip r:embed="rId2" cstate="print"/>
          <a:srcRect l="9152" r="9152"/>
          <a:stretch>
            <a:fillRect/>
          </a:stretch>
        </p:blipFill>
        <p:spPr bwMode="auto">
          <a:xfrm>
            <a:off x="827584" y="836712"/>
            <a:ext cx="7560840" cy="4959170"/>
          </a:xfrm>
          <a:prstGeom prst="rect">
            <a:avLst/>
          </a:prstGeom>
          <a:noFill/>
        </p:spPr>
      </p:pic>
      <p:sp>
        <p:nvSpPr>
          <p:cNvPr id="2" name="Title 1"/>
          <p:cNvSpPr>
            <a:spLocks noGrp="1"/>
          </p:cNvSpPr>
          <p:nvPr>
            <p:ph type="title"/>
          </p:nvPr>
        </p:nvSpPr>
        <p:spPr>
          <a:xfrm>
            <a:off x="539552" y="5949280"/>
            <a:ext cx="8064896" cy="1080120"/>
          </a:xfrm>
        </p:spPr>
        <p:txBody>
          <a:bodyPr>
            <a:noAutofit/>
          </a:bodyPr>
          <a:lstStyle/>
          <a:p>
            <a:pPr algn="ctr"/>
            <a:r>
              <a:rPr lang="en-US" sz="2400" dirty="0" smtClean="0"/>
              <a:t/>
            </a:r>
            <a:br>
              <a:rPr lang="en-US" sz="2400" dirty="0" smtClean="0"/>
            </a:br>
            <a:r>
              <a:rPr lang="en-US" sz="1800" dirty="0" err="1" smtClean="0"/>
              <a:t>Todas</a:t>
            </a:r>
            <a:r>
              <a:rPr lang="en-US" sz="1800" dirty="0" smtClean="0"/>
              <a:t> </a:t>
            </a:r>
            <a:r>
              <a:rPr lang="en-US" sz="1800" dirty="0" err="1" smtClean="0"/>
              <a:t>las</a:t>
            </a:r>
            <a:r>
              <a:rPr lang="en-US" sz="1800" dirty="0" smtClean="0"/>
              <a:t> </a:t>
            </a:r>
            <a:r>
              <a:rPr lang="en-US" sz="1800" dirty="0" err="1" smtClean="0"/>
              <a:t>hadas</a:t>
            </a:r>
            <a:r>
              <a:rPr lang="en-US" sz="1800" dirty="0" smtClean="0"/>
              <a:t> </a:t>
            </a:r>
            <a:r>
              <a:rPr lang="en-US" sz="1800" dirty="0" err="1" smtClean="0"/>
              <a:t>quedaron</a:t>
            </a:r>
            <a:r>
              <a:rPr lang="en-US" sz="1800" dirty="0" smtClean="0"/>
              <a:t> </a:t>
            </a:r>
            <a:r>
              <a:rPr lang="en-US" sz="1800" dirty="0" err="1" smtClean="0"/>
              <a:t>sorprendidas</a:t>
            </a:r>
            <a:r>
              <a:rPr lang="en-US" sz="1800" dirty="0" smtClean="0"/>
              <a:t> </a:t>
            </a:r>
            <a:r>
              <a:rPr lang="en-US" sz="1800" dirty="0" err="1" smtClean="0"/>
              <a:t>por</a:t>
            </a:r>
            <a:r>
              <a:rPr lang="en-US" sz="1800" dirty="0" smtClean="0"/>
              <a:t> </a:t>
            </a:r>
            <a:r>
              <a:rPr lang="en-US" sz="1800" dirty="0" err="1" smtClean="0"/>
              <a:t>esta</a:t>
            </a:r>
            <a:r>
              <a:rPr lang="en-US" sz="1800" dirty="0" smtClean="0"/>
              <a:t> </a:t>
            </a:r>
            <a:r>
              <a:rPr lang="en-US" sz="1800" dirty="0" err="1" smtClean="0"/>
              <a:t>noticia</a:t>
            </a:r>
            <a:r>
              <a:rPr lang="en-US" sz="1800" dirty="0" smtClean="0"/>
              <a:t>, </a:t>
            </a:r>
            <a:r>
              <a:rPr lang="en-US" sz="1800" dirty="0" err="1" smtClean="0"/>
              <a:t>entoces</a:t>
            </a:r>
            <a:r>
              <a:rPr lang="en-US" sz="1800" dirty="0" smtClean="0"/>
              <a:t> </a:t>
            </a:r>
            <a:r>
              <a:rPr lang="en-US" sz="1800" dirty="0" err="1" smtClean="0"/>
              <a:t>decidieron</a:t>
            </a:r>
            <a:r>
              <a:rPr lang="en-US" sz="1800" dirty="0" smtClean="0"/>
              <a:t> </a:t>
            </a:r>
            <a:r>
              <a:rPr lang="en-US" sz="1800" dirty="0" err="1" smtClean="0"/>
              <a:t>recomendarle</a:t>
            </a:r>
            <a:r>
              <a:rPr lang="en-US" sz="1800" dirty="0" smtClean="0"/>
              <a:t> un </a:t>
            </a:r>
            <a:r>
              <a:rPr lang="en-US" sz="1800" dirty="0" err="1" smtClean="0"/>
              <a:t>lugar</a:t>
            </a:r>
            <a:r>
              <a:rPr lang="en-US" sz="1800" dirty="0" smtClean="0"/>
              <a:t> </a:t>
            </a:r>
            <a:r>
              <a:rPr lang="en-US" sz="1800" dirty="0" err="1" smtClean="0"/>
              <a:t>secreto</a:t>
            </a:r>
            <a:r>
              <a:rPr lang="en-US" sz="1800" dirty="0" smtClean="0"/>
              <a:t> </a:t>
            </a:r>
            <a:r>
              <a:rPr lang="en-US" sz="1800" dirty="0" err="1" smtClean="0"/>
              <a:t>que</a:t>
            </a:r>
            <a:r>
              <a:rPr lang="en-US" sz="1800" dirty="0" smtClean="0"/>
              <a:t> </a:t>
            </a:r>
            <a:r>
              <a:rPr lang="en-US" sz="1800" dirty="0" err="1" smtClean="0"/>
              <a:t>habían</a:t>
            </a:r>
            <a:r>
              <a:rPr lang="en-US" sz="1800" dirty="0" smtClean="0"/>
              <a:t> </a:t>
            </a:r>
            <a:r>
              <a:rPr lang="en-US" sz="1800" dirty="0" err="1" smtClean="0"/>
              <a:t>conocido</a:t>
            </a:r>
            <a:r>
              <a:rPr lang="en-US" sz="1800" dirty="0" smtClean="0"/>
              <a:t> en </a:t>
            </a:r>
            <a:r>
              <a:rPr lang="en-US" sz="1800" dirty="0" err="1" smtClean="0"/>
              <a:t>una</a:t>
            </a:r>
            <a:r>
              <a:rPr lang="en-US" sz="1800" dirty="0" smtClean="0"/>
              <a:t> </a:t>
            </a:r>
            <a:r>
              <a:rPr lang="en-US" sz="1800" dirty="0" err="1" smtClean="0"/>
              <a:t>historia</a:t>
            </a:r>
            <a:r>
              <a:rPr lang="en-US" sz="1800" dirty="0" smtClean="0"/>
              <a:t> </a:t>
            </a:r>
            <a:r>
              <a:rPr lang="en-US" sz="1800" dirty="0" err="1" smtClean="0"/>
              <a:t>que</a:t>
            </a:r>
            <a:r>
              <a:rPr lang="en-US" sz="1800" dirty="0" smtClean="0"/>
              <a:t> </a:t>
            </a:r>
            <a:r>
              <a:rPr lang="en-US" sz="1800" dirty="0" err="1" smtClean="0"/>
              <a:t>una</a:t>
            </a:r>
            <a:r>
              <a:rPr lang="en-US" sz="1800" dirty="0" smtClean="0"/>
              <a:t> de </a:t>
            </a:r>
            <a:r>
              <a:rPr lang="en-US" sz="1800" dirty="0" err="1" smtClean="0"/>
              <a:t>sus</a:t>
            </a:r>
            <a:r>
              <a:rPr lang="en-US" sz="1800" dirty="0" smtClean="0"/>
              <a:t> </a:t>
            </a:r>
            <a:r>
              <a:rPr lang="en-US" sz="1800" dirty="0" err="1" smtClean="0"/>
              <a:t>niñas</a:t>
            </a:r>
            <a:r>
              <a:rPr lang="en-US" sz="1800" dirty="0" smtClean="0"/>
              <a:t> </a:t>
            </a:r>
            <a:r>
              <a:rPr lang="en-US" sz="1800" dirty="0" err="1" smtClean="0"/>
              <a:t>preferidas</a:t>
            </a:r>
            <a:r>
              <a:rPr lang="en-US" sz="1800" dirty="0" smtClean="0"/>
              <a:t> </a:t>
            </a:r>
            <a:r>
              <a:rPr lang="en-US" sz="1800" dirty="0" err="1" smtClean="0"/>
              <a:t>había</a:t>
            </a:r>
            <a:r>
              <a:rPr lang="en-US" sz="1800" dirty="0" smtClean="0"/>
              <a:t> </a:t>
            </a:r>
            <a:r>
              <a:rPr lang="en-US" sz="1800" dirty="0" err="1" smtClean="0"/>
              <a:t>leído</a:t>
            </a:r>
            <a:r>
              <a:rPr lang="en-US" sz="1800" dirty="0" smtClean="0"/>
              <a:t> de los </a:t>
            </a:r>
            <a:r>
              <a:rPr lang="en-US" sz="1800" dirty="0" err="1" smtClean="0"/>
              <a:t>escritores</a:t>
            </a:r>
            <a:r>
              <a:rPr lang="en-US" sz="1800" dirty="0" smtClean="0"/>
              <a:t> de </a:t>
            </a:r>
            <a:r>
              <a:rPr lang="en-US" sz="1800" dirty="0" err="1" smtClean="0"/>
              <a:t>Mayawest</a:t>
            </a:r>
            <a:r>
              <a:rPr lang="en-US" sz="1800" dirty="0" smtClean="0"/>
              <a:t> Writing Project.</a:t>
            </a:r>
            <a:br>
              <a:rPr lang="en-US" sz="1800" dirty="0" smtClean="0"/>
            </a:br>
            <a:endParaRPr lang="es-PR" sz="1800" dirty="0">
              <a:latin typeface="ArabBruD" pitchFamily="66"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74638"/>
            <a:ext cx="8435280" cy="1143000"/>
          </a:xfrm>
        </p:spPr>
        <p:txBody>
          <a:bodyPr>
            <a:noAutofit/>
          </a:bodyPr>
          <a:lstStyle/>
          <a:p>
            <a:r>
              <a:rPr lang="en-US" sz="1800" dirty="0" smtClean="0"/>
              <a:t> </a:t>
            </a:r>
            <a:br>
              <a:rPr lang="en-US" sz="1800" dirty="0" smtClean="0"/>
            </a:br>
            <a:r>
              <a:rPr lang="en-US" sz="1800" dirty="0" smtClean="0"/>
              <a:t>El </a:t>
            </a:r>
            <a:r>
              <a:rPr lang="en-US" sz="1800" dirty="0" err="1" smtClean="0"/>
              <a:t>hada</a:t>
            </a:r>
            <a:r>
              <a:rPr lang="en-US" sz="1800" dirty="0" smtClean="0"/>
              <a:t> se </a:t>
            </a:r>
            <a:r>
              <a:rPr lang="en-US" sz="1800" dirty="0" err="1" smtClean="0"/>
              <a:t>emocionó</a:t>
            </a:r>
            <a:r>
              <a:rPr lang="en-US" sz="1800" dirty="0" smtClean="0"/>
              <a:t> mucho al </a:t>
            </a:r>
            <a:r>
              <a:rPr lang="en-US" sz="1800" dirty="0" err="1" smtClean="0"/>
              <a:t>oir</a:t>
            </a:r>
            <a:r>
              <a:rPr lang="en-US" sz="1800" dirty="0" smtClean="0"/>
              <a:t> </a:t>
            </a:r>
            <a:r>
              <a:rPr lang="en-US" sz="1800" dirty="0" err="1" smtClean="0"/>
              <a:t>esta</a:t>
            </a:r>
            <a:r>
              <a:rPr lang="en-US" sz="1800" dirty="0" smtClean="0"/>
              <a:t> </a:t>
            </a:r>
            <a:r>
              <a:rPr lang="en-US" sz="1800" dirty="0" err="1" smtClean="0"/>
              <a:t>noticia</a:t>
            </a:r>
            <a:r>
              <a:rPr lang="en-US" sz="1800" dirty="0" smtClean="0"/>
              <a:t>, sin embargo </a:t>
            </a:r>
            <a:r>
              <a:rPr lang="en-US" sz="1800" dirty="0" err="1" smtClean="0"/>
              <a:t>las</a:t>
            </a:r>
            <a:r>
              <a:rPr lang="en-US" sz="1800" dirty="0" smtClean="0"/>
              <a:t> </a:t>
            </a:r>
            <a:r>
              <a:rPr lang="en-US" sz="1800" dirty="0" err="1" smtClean="0"/>
              <a:t>hadas</a:t>
            </a:r>
            <a:r>
              <a:rPr lang="en-US" sz="1800" dirty="0" smtClean="0"/>
              <a:t> le </a:t>
            </a:r>
            <a:r>
              <a:rPr lang="en-US" sz="1800" dirty="0" err="1" smtClean="0"/>
              <a:t>dijeron</a:t>
            </a:r>
            <a:r>
              <a:rPr lang="en-US" sz="1800" dirty="0" smtClean="0"/>
              <a:t>: </a:t>
            </a:r>
            <a:r>
              <a:rPr lang="en-US" sz="1800" dirty="0" err="1" smtClean="0"/>
              <a:t>prométenos</a:t>
            </a:r>
            <a:r>
              <a:rPr lang="en-US" sz="1800" dirty="0" smtClean="0"/>
              <a:t> </a:t>
            </a:r>
            <a:r>
              <a:rPr lang="en-US" sz="1800" dirty="0" err="1" smtClean="0"/>
              <a:t>que</a:t>
            </a:r>
            <a:r>
              <a:rPr lang="en-US" sz="1800" dirty="0" smtClean="0"/>
              <a:t> </a:t>
            </a:r>
            <a:r>
              <a:rPr lang="en-US" sz="1800" dirty="0" err="1" smtClean="0"/>
              <a:t>cuando</a:t>
            </a:r>
            <a:r>
              <a:rPr lang="en-US" sz="1800" dirty="0" smtClean="0"/>
              <a:t> </a:t>
            </a:r>
            <a:r>
              <a:rPr lang="en-US" sz="1800" dirty="0" err="1" smtClean="0"/>
              <a:t>visites</a:t>
            </a:r>
            <a:r>
              <a:rPr lang="en-US" sz="1800" dirty="0" smtClean="0"/>
              <a:t> </a:t>
            </a:r>
            <a:r>
              <a:rPr lang="en-US" sz="1800" dirty="0" err="1" smtClean="0"/>
              <a:t>ese</a:t>
            </a:r>
            <a:r>
              <a:rPr lang="en-US" sz="1800" dirty="0" smtClean="0"/>
              <a:t> </a:t>
            </a:r>
            <a:r>
              <a:rPr lang="en-US" sz="1800" dirty="0" err="1" smtClean="0"/>
              <a:t>lugar</a:t>
            </a:r>
            <a:r>
              <a:rPr lang="en-US" sz="1800" dirty="0" smtClean="0"/>
              <a:t> </a:t>
            </a:r>
            <a:r>
              <a:rPr lang="en-US" sz="1800" dirty="0" err="1" smtClean="0"/>
              <a:t>nos</a:t>
            </a:r>
            <a:r>
              <a:rPr lang="en-US" sz="1800" dirty="0" smtClean="0"/>
              <a:t> </a:t>
            </a:r>
            <a:r>
              <a:rPr lang="en-US" sz="1800" dirty="0" err="1" smtClean="0"/>
              <a:t>traerás</a:t>
            </a:r>
            <a:r>
              <a:rPr lang="en-US" sz="1800" dirty="0" smtClean="0"/>
              <a:t> </a:t>
            </a:r>
            <a:r>
              <a:rPr lang="en-US" sz="1800" dirty="0" err="1" smtClean="0"/>
              <a:t>nuevas</a:t>
            </a:r>
            <a:r>
              <a:rPr lang="en-US" sz="1800" dirty="0" smtClean="0"/>
              <a:t> </a:t>
            </a:r>
            <a:r>
              <a:rPr lang="en-US" sz="1800" dirty="0" err="1" smtClean="0"/>
              <a:t>historias</a:t>
            </a:r>
            <a:r>
              <a:rPr lang="en-US" sz="1800" dirty="0" smtClean="0"/>
              <a:t> y </a:t>
            </a:r>
            <a:r>
              <a:rPr lang="en-US" sz="1800" dirty="0" err="1" smtClean="0"/>
              <a:t>compartirás</a:t>
            </a:r>
            <a:r>
              <a:rPr lang="en-US" sz="1800" dirty="0" smtClean="0"/>
              <a:t> con </a:t>
            </a:r>
            <a:r>
              <a:rPr lang="en-US" sz="1800" dirty="0" err="1" smtClean="0"/>
              <a:t>nosotras</a:t>
            </a:r>
            <a:r>
              <a:rPr lang="en-US" sz="1800" dirty="0" smtClean="0"/>
              <a:t> </a:t>
            </a:r>
            <a:r>
              <a:rPr lang="en-US" sz="1800" dirty="0" err="1" smtClean="0"/>
              <a:t>tus</a:t>
            </a:r>
            <a:r>
              <a:rPr lang="en-US" sz="1800" dirty="0" smtClean="0"/>
              <a:t> </a:t>
            </a:r>
            <a:r>
              <a:rPr lang="en-US" sz="1800" dirty="0" err="1" smtClean="0"/>
              <a:t>experiencias</a:t>
            </a:r>
            <a:r>
              <a:rPr lang="en-US" sz="1800" dirty="0" smtClean="0"/>
              <a:t>. El </a:t>
            </a:r>
            <a:r>
              <a:rPr lang="en-US" sz="1800" dirty="0" err="1" smtClean="0"/>
              <a:t>hada</a:t>
            </a:r>
            <a:r>
              <a:rPr lang="en-US" sz="1800" dirty="0" smtClean="0"/>
              <a:t> </a:t>
            </a:r>
            <a:r>
              <a:rPr lang="en-US" sz="1800" dirty="0" err="1" smtClean="0"/>
              <a:t>aceptó</a:t>
            </a:r>
            <a:r>
              <a:rPr lang="en-US" sz="1800" dirty="0" smtClean="0"/>
              <a:t> y </a:t>
            </a:r>
            <a:r>
              <a:rPr lang="en-US" sz="1800" dirty="0" err="1" smtClean="0"/>
              <a:t>emprendió</a:t>
            </a:r>
            <a:r>
              <a:rPr lang="en-US" sz="1800" dirty="0" smtClean="0"/>
              <a:t> </a:t>
            </a:r>
            <a:r>
              <a:rPr lang="en-US" sz="1800" dirty="0" err="1" smtClean="0"/>
              <a:t>su</a:t>
            </a:r>
            <a:r>
              <a:rPr lang="en-US" sz="1800" dirty="0" smtClean="0"/>
              <a:t> largo </a:t>
            </a:r>
            <a:r>
              <a:rPr lang="en-US" sz="1800" dirty="0" err="1" smtClean="0"/>
              <a:t>viaje</a:t>
            </a:r>
            <a:r>
              <a:rPr lang="en-US" sz="1800" dirty="0" smtClean="0"/>
              <a:t>. </a:t>
            </a:r>
            <a:r>
              <a:rPr lang="en-US" sz="1800" dirty="0" err="1" smtClean="0"/>
              <a:t>Cuando</a:t>
            </a:r>
            <a:r>
              <a:rPr lang="en-US" sz="1800" dirty="0" smtClean="0"/>
              <a:t> </a:t>
            </a:r>
            <a:r>
              <a:rPr lang="en-US" sz="1800" dirty="0" err="1" smtClean="0"/>
              <a:t>llegó</a:t>
            </a:r>
            <a:r>
              <a:rPr lang="en-US" sz="1800" dirty="0" smtClean="0"/>
              <a:t> a la </a:t>
            </a:r>
            <a:r>
              <a:rPr lang="en-US" sz="1800" dirty="0" err="1" smtClean="0"/>
              <a:t>isla</a:t>
            </a:r>
            <a:r>
              <a:rPr lang="en-US" sz="1800" dirty="0"/>
              <a:t> </a:t>
            </a:r>
            <a:r>
              <a:rPr lang="en-US" sz="1800" dirty="0" err="1" smtClean="0"/>
              <a:t>quedo</a:t>
            </a:r>
            <a:r>
              <a:rPr lang="en-US" sz="1800" dirty="0" smtClean="0"/>
              <a:t> </a:t>
            </a:r>
            <a:r>
              <a:rPr lang="en-US" sz="1800" dirty="0" err="1" smtClean="0"/>
              <a:t>fascinada</a:t>
            </a:r>
            <a:r>
              <a:rPr lang="en-US" sz="1800" dirty="0" smtClean="0"/>
              <a:t> de </a:t>
            </a:r>
            <a:r>
              <a:rPr lang="en-US" sz="1800" dirty="0" err="1" smtClean="0"/>
              <a:t>tanta</a:t>
            </a:r>
            <a:r>
              <a:rPr lang="en-US" sz="1800" dirty="0" smtClean="0"/>
              <a:t> </a:t>
            </a:r>
            <a:r>
              <a:rPr lang="en-US" sz="1800" dirty="0" err="1" smtClean="0"/>
              <a:t>creatividad</a:t>
            </a:r>
            <a:r>
              <a:rPr lang="en-US" sz="1800" dirty="0" smtClean="0"/>
              <a:t> </a:t>
            </a:r>
            <a:r>
              <a:rPr lang="en-US" sz="1800" dirty="0" err="1" smtClean="0"/>
              <a:t>que</a:t>
            </a:r>
            <a:r>
              <a:rPr lang="en-US" sz="1800" dirty="0" smtClean="0"/>
              <a:t> </a:t>
            </a:r>
            <a:r>
              <a:rPr lang="en-US" sz="1800" dirty="0" err="1" smtClean="0"/>
              <a:t>tenían</a:t>
            </a:r>
            <a:r>
              <a:rPr lang="en-US" sz="1800" dirty="0" smtClean="0"/>
              <a:t> los </a:t>
            </a:r>
            <a:r>
              <a:rPr lang="en-US" sz="1800" dirty="0" err="1" smtClean="0"/>
              <a:t>escritores</a:t>
            </a:r>
            <a:r>
              <a:rPr lang="en-US" sz="1800" dirty="0" smtClean="0"/>
              <a:t> de </a:t>
            </a:r>
            <a:r>
              <a:rPr lang="en-US" sz="1800" dirty="0" err="1" smtClean="0"/>
              <a:t>Mayawest</a:t>
            </a:r>
            <a:r>
              <a:rPr lang="en-US" sz="1800" dirty="0" smtClean="0"/>
              <a:t> Writing Project. </a:t>
            </a:r>
            <a:r>
              <a:rPr lang="en-US" sz="1800" dirty="0" err="1" smtClean="0"/>
              <a:t>Comenzó</a:t>
            </a:r>
            <a:r>
              <a:rPr lang="en-US" sz="1800" dirty="0" smtClean="0"/>
              <a:t> a </a:t>
            </a:r>
            <a:r>
              <a:rPr lang="en-US" sz="1800" dirty="0" err="1" smtClean="0"/>
              <a:t>ver</a:t>
            </a:r>
            <a:r>
              <a:rPr lang="en-US" sz="1800" dirty="0" smtClean="0"/>
              <a:t> </a:t>
            </a:r>
            <a:r>
              <a:rPr lang="en-US" sz="1800" dirty="0" err="1" smtClean="0"/>
              <a:t>las</a:t>
            </a:r>
            <a:r>
              <a:rPr lang="en-US" sz="1800" dirty="0" smtClean="0"/>
              <a:t> </a:t>
            </a:r>
            <a:r>
              <a:rPr lang="en-US" sz="1800" dirty="0" err="1" smtClean="0"/>
              <a:t>fotos</a:t>
            </a:r>
            <a:r>
              <a:rPr lang="en-US" sz="1800" dirty="0" smtClean="0"/>
              <a:t> </a:t>
            </a:r>
            <a:r>
              <a:rPr lang="en-US" sz="1800" dirty="0" err="1" smtClean="0"/>
              <a:t>que</a:t>
            </a:r>
            <a:r>
              <a:rPr lang="en-US" sz="1800" dirty="0" smtClean="0"/>
              <a:t> se </a:t>
            </a:r>
            <a:r>
              <a:rPr lang="en-US" sz="1800" dirty="0" err="1" smtClean="0"/>
              <a:t>habían</a:t>
            </a:r>
            <a:r>
              <a:rPr lang="en-US" sz="1800" dirty="0" smtClean="0"/>
              <a:t> </a:t>
            </a:r>
            <a:r>
              <a:rPr lang="en-US" sz="1800" dirty="0" err="1" smtClean="0"/>
              <a:t>tomado</a:t>
            </a:r>
            <a:r>
              <a:rPr lang="en-US" sz="1800" dirty="0" smtClean="0"/>
              <a:t> el </a:t>
            </a:r>
            <a:r>
              <a:rPr lang="en-US" sz="1800" dirty="0" err="1" smtClean="0"/>
              <a:t>día</a:t>
            </a:r>
            <a:r>
              <a:rPr lang="en-US" sz="1800" dirty="0" smtClean="0"/>
              <a:t> antes de </a:t>
            </a:r>
            <a:r>
              <a:rPr lang="en-US" sz="1800" dirty="0" err="1" smtClean="0"/>
              <a:t>su</a:t>
            </a:r>
            <a:r>
              <a:rPr lang="en-US" sz="1800" dirty="0" smtClean="0"/>
              <a:t> </a:t>
            </a:r>
            <a:r>
              <a:rPr lang="en-US" sz="1800" dirty="0" err="1" smtClean="0"/>
              <a:t>visita</a:t>
            </a:r>
            <a:r>
              <a:rPr lang="en-US" sz="1800" dirty="0" smtClean="0"/>
              <a:t>. </a:t>
            </a:r>
            <a:endParaRPr lang="es-PR" sz="1800" dirty="0"/>
          </a:p>
        </p:txBody>
      </p:sp>
      <p:pic>
        <p:nvPicPr>
          <p:cNvPr id="19460" name="Picture 4" descr="C:\Users\aidafeliciano\Pictures\hadas 2.png"/>
          <p:cNvPicPr>
            <a:picLocks noChangeAspect="1" noChangeArrowheads="1"/>
          </p:cNvPicPr>
          <p:nvPr/>
        </p:nvPicPr>
        <p:blipFill>
          <a:blip r:embed="rId2" cstate="print"/>
          <a:srcRect/>
          <a:stretch>
            <a:fillRect/>
          </a:stretch>
        </p:blipFill>
        <p:spPr bwMode="auto">
          <a:xfrm>
            <a:off x="539552" y="1772816"/>
            <a:ext cx="8222704" cy="4710924"/>
          </a:xfrm>
          <a:prstGeom prst="rect">
            <a:avLst/>
          </a:prstGeom>
          <a:noFill/>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Users\aidafeliciano\Desktop\My Shared Folder\New folder\28062011076.jpg"/>
          <p:cNvPicPr>
            <a:picLocks noChangeAspect="1" noChangeArrowheads="1"/>
          </p:cNvPicPr>
          <p:nvPr/>
        </p:nvPicPr>
        <p:blipFill>
          <a:blip r:embed="rId2" cstate="print"/>
          <a:srcRect/>
          <a:stretch>
            <a:fillRect/>
          </a:stretch>
        </p:blipFill>
        <p:spPr bwMode="auto">
          <a:xfrm>
            <a:off x="4283968" y="4149080"/>
            <a:ext cx="3744416" cy="23802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482" name="Picture 2" descr="C:\Users\aidafeliciano\Desktop\My Shared Folder\New folder\28062011071.jpg"/>
          <p:cNvPicPr>
            <a:picLocks noChangeAspect="1" noChangeArrowheads="1"/>
          </p:cNvPicPr>
          <p:nvPr/>
        </p:nvPicPr>
        <p:blipFill>
          <a:blip r:embed="rId3" cstate="print"/>
          <a:srcRect/>
          <a:stretch>
            <a:fillRect/>
          </a:stretch>
        </p:blipFill>
        <p:spPr bwMode="auto">
          <a:xfrm rot="491345">
            <a:off x="-152173" y="405282"/>
            <a:ext cx="4680520" cy="3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perspectiveContrastingRightFacing"/>
            <a:lightRig rig="contrasting" dir="t">
              <a:rot lat="0" lon="0" rev="3000000"/>
            </a:lightRig>
          </a:scene3d>
          <a:sp3d contourW="7620">
            <a:bevelT w="95250" h="31750"/>
            <a:contourClr>
              <a:srgbClr val="333333"/>
            </a:contourClr>
          </a:sp3d>
        </p:spPr>
      </p:pic>
      <p:pic>
        <p:nvPicPr>
          <p:cNvPr id="20483" name="Picture 3" descr="C:\Users\aidafeliciano\Desktop\My Shared Folder\New folder\28062011072.jpg"/>
          <p:cNvPicPr>
            <a:picLocks noChangeAspect="1" noChangeArrowheads="1"/>
          </p:cNvPicPr>
          <p:nvPr/>
        </p:nvPicPr>
        <p:blipFill>
          <a:blip r:embed="rId4" cstate="print"/>
          <a:srcRect/>
          <a:stretch>
            <a:fillRect/>
          </a:stretch>
        </p:blipFill>
        <p:spPr bwMode="auto">
          <a:xfrm>
            <a:off x="2915816" y="404664"/>
            <a:ext cx="5328592" cy="2994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perspectiveHeroicExtremeLeftFacing"/>
            <a:lightRig rig="contrasting" dir="t">
              <a:rot lat="0" lon="0" rev="3000000"/>
            </a:lightRig>
          </a:scene3d>
          <a:sp3d contourW="7620">
            <a:bevelT w="95250" h="31750"/>
            <a:contourClr>
              <a:srgbClr val="333333"/>
            </a:contourClr>
          </a:sp3d>
        </p:spPr>
      </p:pic>
      <p:sp>
        <p:nvSpPr>
          <p:cNvPr id="4" name="TextBox 3"/>
          <p:cNvSpPr txBox="1"/>
          <p:nvPr/>
        </p:nvSpPr>
        <p:spPr>
          <a:xfrm>
            <a:off x="0" y="3573016"/>
            <a:ext cx="3779912" cy="923330"/>
          </a:xfrm>
          <a:prstGeom prst="rect">
            <a:avLst/>
          </a:prstGeom>
          <a:noFill/>
        </p:spPr>
        <p:txBody>
          <a:bodyPr wrap="square" rtlCol="0">
            <a:spAutoFit/>
          </a:bodyPr>
          <a:lstStyle/>
          <a:p>
            <a:r>
              <a:rPr lang="en-US" dirty="0" smtClean="0"/>
              <a:t>Melissa </a:t>
            </a:r>
            <a:r>
              <a:rPr lang="en-US" dirty="0" err="1" smtClean="0"/>
              <a:t>comienza</a:t>
            </a:r>
            <a:r>
              <a:rPr lang="en-US" dirty="0" smtClean="0"/>
              <a:t> </a:t>
            </a:r>
            <a:r>
              <a:rPr lang="en-US" dirty="0" err="1" smtClean="0"/>
              <a:t>preguntando</a:t>
            </a:r>
            <a:r>
              <a:rPr lang="en-US" dirty="0" smtClean="0"/>
              <a:t> a los </a:t>
            </a:r>
            <a:r>
              <a:rPr lang="en-US" dirty="0" err="1" smtClean="0"/>
              <a:t>participantes</a:t>
            </a:r>
            <a:r>
              <a:rPr lang="en-US" dirty="0"/>
              <a:t> </a:t>
            </a:r>
            <a:r>
              <a:rPr lang="en-US" dirty="0" smtClean="0"/>
              <a:t>¿</a:t>
            </a:r>
            <a:r>
              <a:rPr lang="en-US" dirty="0" err="1" smtClean="0"/>
              <a:t>han</a:t>
            </a:r>
            <a:r>
              <a:rPr lang="en-US" dirty="0" smtClean="0"/>
              <a:t> </a:t>
            </a:r>
            <a:r>
              <a:rPr lang="en-US" dirty="0" err="1" smtClean="0"/>
              <a:t>pensado</a:t>
            </a:r>
            <a:r>
              <a:rPr lang="en-US" dirty="0" smtClean="0"/>
              <a:t> </a:t>
            </a:r>
            <a:r>
              <a:rPr lang="en-US" dirty="0" err="1" smtClean="0"/>
              <a:t>que</a:t>
            </a:r>
            <a:r>
              <a:rPr lang="en-US" dirty="0" smtClean="0"/>
              <a:t> se </a:t>
            </a:r>
            <a:r>
              <a:rPr lang="en-US" dirty="0" err="1" smtClean="0"/>
              <a:t>va</a:t>
            </a:r>
            <a:r>
              <a:rPr lang="en-US" dirty="0" smtClean="0"/>
              <a:t> a </a:t>
            </a:r>
            <a:r>
              <a:rPr lang="en-US" dirty="0" err="1" smtClean="0"/>
              <a:t>hacer</a:t>
            </a:r>
            <a:r>
              <a:rPr lang="en-US" dirty="0" smtClean="0"/>
              <a:t> </a:t>
            </a:r>
            <a:r>
              <a:rPr lang="en-US" dirty="0" err="1" smtClean="0"/>
              <a:t>para</a:t>
            </a:r>
            <a:r>
              <a:rPr lang="en-US" dirty="0" smtClean="0"/>
              <a:t> la </a:t>
            </a:r>
            <a:r>
              <a:rPr lang="en-US" dirty="0" err="1" smtClean="0"/>
              <a:t>actividad</a:t>
            </a:r>
            <a:r>
              <a:rPr lang="en-US" dirty="0" smtClean="0"/>
              <a:t> del </a:t>
            </a:r>
            <a:r>
              <a:rPr lang="en-US" dirty="0" err="1" smtClean="0"/>
              <a:t>jueves</a:t>
            </a:r>
            <a:r>
              <a:rPr lang="en-US" dirty="0" smtClean="0"/>
              <a:t>?</a:t>
            </a:r>
            <a:endParaRPr lang="es-PR" dirty="0"/>
          </a:p>
        </p:txBody>
      </p:sp>
      <p:sp>
        <p:nvSpPr>
          <p:cNvPr id="5" name="TextBox 4"/>
          <p:cNvSpPr txBox="1"/>
          <p:nvPr/>
        </p:nvSpPr>
        <p:spPr>
          <a:xfrm>
            <a:off x="4283968" y="3501008"/>
            <a:ext cx="4605684" cy="369332"/>
          </a:xfrm>
          <a:prstGeom prst="rect">
            <a:avLst/>
          </a:prstGeom>
          <a:noFill/>
        </p:spPr>
        <p:txBody>
          <a:bodyPr wrap="none" rtlCol="0">
            <a:spAutoFit/>
          </a:bodyPr>
          <a:lstStyle/>
          <a:p>
            <a:r>
              <a:rPr lang="en-US" dirty="0" err="1" smtClean="0"/>
              <a:t>Nayeli</a:t>
            </a:r>
            <a:r>
              <a:rPr lang="en-US" dirty="0" smtClean="0"/>
              <a:t> </a:t>
            </a:r>
            <a:r>
              <a:rPr lang="en-US" dirty="0" err="1" smtClean="0"/>
              <a:t>procede</a:t>
            </a:r>
            <a:r>
              <a:rPr lang="en-US" dirty="0" smtClean="0"/>
              <a:t> a leer </a:t>
            </a:r>
            <a:r>
              <a:rPr lang="en-US" dirty="0" err="1" smtClean="0"/>
              <a:t>su</a:t>
            </a:r>
            <a:r>
              <a:rPr lang="en-US" dirty="0" smtClean="0"/>
              <a:t> </a:t>
            </a:r>
            <a:r>
              <a:rPr lang="en-US" dirty="0" err="1" smtClean="0"/>
              <a:t>escrito</a:t>
            </a:r>
            <a:r>
              <a:rPr lang="en-US" dirty="0" smtClean="0"/>
              <a:t> del </a:t>
            </a:r>
            <a:r>
              <a:rPr lang="en-US" dirty="0" err="1" smtClean="0"/>
              <a:t>día</a:t>
            </a:r>
            <a:r>
              <a:rPr lang="en-US" dirty="0" smtClean="0"/>
              <a:t> anterior</a:t>
            </a:r>
            <a:endParaRPr lang="es-PR" dirty="0"/>
          </a:p>
        </p:txBody>
      </p:sp>
      <p:sp>
        <p:nvSpPr>
          <p:cNvPr id="7" name="TextBox 6"/>
          <p:cNvSpPr txBox="1"/>
          <p:nvPr/>
        </p:nvSpPr>
        <p:spPr>
          <a:xfrm>
            <a:off x="1331640" y="5589240"/>
            <a:ext cx="2883738" cy="369332"/>
          </a:xfrm>
          <a:prstGeom prst="rect">
            <a:avLst/>
          </a:prstGeom>
          <a:noFill/>
        </p:spPr>
        <p:txBody>
          <a:bodyPr wrap="none" rtlCol="0">
            <a:spAutoFit/>
          </a:bodyPr>
          <a:lstStyle/>
          <a:p>
            <a:r>
              <a:rPr lang="en-US" dirty="0" smtClean="0"/>
              <a:t>Brenda </a:t>
            </a:r>
            <a:r>
              <a:rPr lang="en-US" dirty="0" err="1" smtClean="0"/>
              <a:t>presentó</a:t>
            </a:r>
            <a:r>
              <a:rPr lang="en-US" dirty="0" smtClean="0"/>
              <a:t> el book talk</a:t>
            </a:r>
            <a:endParaRPr lang="es-PR" dirty="0"/>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idafeliciano\Desktop\My Shared Folder\New folder\28062011078.jpg"/>
          <p:cNvPicPr>
            <a:picLocks noGrp="1" noChangeAspect="1" noChangeArrowheads="1"/>
          </p:cNvPicPr>
          <p:nvPr>
            <p:ph idx="1"/>
          </p:nvPr>
        </p:nvPicPr>
        <p:blipFill>
          <a:blip r:embed="rId3" cstate="print"/>
          <a:srcRect/>
          <a:stretch>
            <a:fillRect/>
          </a:stretch>
        </p:blipFill>
        <p:spPr bwMode="auto">
          <a:xfrm>
            <a:off x="179512" y="620688"/>
            <a:ext cx="4824535" cy="32116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251520" y="260648"/>
            <a:ext cx="5732018" cy="369332"/>
          </a:xfrm>
          <a:prstGeom prst="rect">
            <a:avLst/>
          </a:prstGeom>
          <a:noFill/>
        </p:spPr>
        <p:txBody>
          <a:bodyPr wrap="none" rtlCol="0">
            <a:spAutoFit/>
          </a:bodyPr>
          <a:lstStyle/>
          <a:p>
            <a:r>
              <a:rPr lang="en-US" dirty="0" smtClean="0"/>
              <a:t>Melissa </a:t>
            </a:r>
            <a:r>
              <a:rPr lang="en-US" dirty="0" err="1"/>
              <a:t>p</a:t>
            </a:r>
            <a:r>
              <a:rPr lang="en-US" dirty="0" err="1" smtClean="0"/>
              <a:t>resenta</a:t>
            </a:r>
            <a:r>
              <a:rPr lang="en-US" dirty="0" smtClean="0"/>
              <a:t> a la </a:t>
            </a:r>
            <a:r>
              <a:rPr lang="en-US" dirty="0" err="1" smtClean="0"/>
              <a:t>Profesora</a:t>
            </a:r>
            <a:r>
              <a:rPr lang="en-US" dirty="0" smtClean="0"/>
              <a:t> </a:t>
            </a:r>
            <a:r>
              <a:rPr lang="en-US" dirty="0" err="1" smtClean="0"/>
              <a:t>María</a:t>
            </a:r>
            <a:r>
              <a:rPr lang="en-US" dirty="0" smtClean="0"/>
              <a:t> del </a:t>
            </a:r>
            <a:r>
              <a:rPr lang="en-US" dirty="0" err="1" smtClean="0"/>
              <a:t>Instituto</a:t>
            </a:r>
            <a:r>
              <a:rPr lang="en-US" dirty="0" smtClean="0"/>
              <a:t> de </a:t>
            </a:r>
            <a:r>
              <a:rPr lang="en-US" dirty="0"/>
              <a:t>T</a:t>
            </a:r>
            <a:r>
              <a:rPr lang="en-US" dirty="0" smtClean="0"/>
              <a:t>exas</a:t>
            </a:r>
            <a:endParaRPr lang="es-PR" dirty="0"/>
          </a:p>
        </p:txBody>
      </p:sp>
      <p:pic>
        <p:nvPicPr>
          <p:cNvPr id="2053" name="Picture 5" descr="C:\Users\aidafeliciano\Desktop\My Shared Folder\New folder\28062011079.jpg"/>
          <p:cNvPicPr>
            <a:picLocks noChangeAspect="1" noChangeArrowheads="1"/>
          </p:cNvPicPr>
          <p:nvPr/>
        </p:nvPicPr>
        <p:blipFill>
          <a:blip r:embed="rId4" cstate="print"/>
          <a:srcRect/>
          <a:stretch>
            <a:fillRect/>
          </a:stretch>
        </p:blipFill>
        <p:spPr bwMode="auto">
          <a:xfrm>
            <a:off x="5076056" y="836712"/>
            <a:ext cx="3888432" cy="25694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5076056" y="3356992"/>
            <a:ext cx="3903376" cy="369332"/>
          </a:xfrm>
          <a:prstGeom prst="rect">
            <a:avLst/>
          </a:prstGeom>
          <a:noFill/>
        </p:spPr>
        <p:txBody>
          <a:bodyPr wrap="none" rtlCol="0">
            <a:spAutoFit/>
          </a:bodyPr>
          <a:lstStyle/>
          <a:p>
            <a:r>
              <a:rPr lang="en-US" dirty="0" smtClean="0"/>
              <a:t>A </a:t>
            </a:r>
            <a:r>
              <a:rPr lang="en-US" dirty="0" err="1" smtClean="0"/>
              <a:t>recoger</a:t>
            </a:r>
            <a:r>
              <a:rPr lang="en-US" dirty="0" smtClean="0"/>
              <a:t> </a:t>
            </a:r>
            <a:r>
              <a:rPr lang="en-US" dirty="0" err="1" smtClean="0"/>
              <a:t>las</a:t>
            </a:r>
            <a:r>
              <a:rPr lang="en-US" dirty="0" smtClean="0"/>
              <a:t> mesa y </a:t>
            </a:r>
            <a:r>
              <a:rPr lang="en-US" dirty="0" err="1" smtClean="0"/>
              <a:t>luego</a:t>
            </a:r>
            <a:r>
              <a:rPr lang="en-US" dirty="0" smtClean="0"/>
              <a:t> a un “break”</a:t>
            </a:r>
            <a:endParaRPr lang="es-PR" dirty="0"/>
          </a:p>
        </p:txBody>
      </p:sp>
      <p:pic>
        <p:nvPicPr>
          <p:cNvPr id="2054" name="Picture 6" descr="C:\Users\aidafeliciano\Desktop\My Shared Folder\New folder\28062011087.jpg"/>
          <p:cNvPicPr>
            <a:picLocks noChangeAspect="1" noChangeArrowheads="1"/>
          </p:cNvPicPr>
          <p:nvPr/>
        </p:nvPicPr>
        <p:blipFill>
          <a:blip r:embed="rId5" cstate="print"/>
          <a:srcRect/>
          <a:stretch>
            <a:fillRect/>
          </a:stretch>
        </p:blipFill>
        <p:spPr bwMode="auto">
          <a:xfrm>
            <a:off x="251520" y="3861048"/>
            <a:ext cx="4692014" cy="26369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Cloud Callout 12"/>
          <p:cNvSpPr/>
          <p:nvPr/>
        </p:nvSpPr>
        <p:spPr>
          <a:xfrm rot="1395457">
            <a:off x="2642398" y="3766073"/>
            <a:ext cx="2086689" cy="10956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t>
            </a:r>
            <a:r>
              <a:rPr lang="en-US" sz="1400" dirty="0" err="1" smtClean="0"/>
              <a:t>mmmm</a:t>
            </a:r>
            <a:r>
              <a:rPr lang="en-US" sz="1400" dirty="0" smtClean="0"/>
              <a:t>… </a:t>
            </a:r>
            <a:r>
              <a:rPr lang="en-US" sz="1400" dirty="0" err="1" smtClean="0"/>
              <a:t>que</a:t>
            </a:r>
            <a:r>
              <a:rPr lang="en-US" sz="1400" dirty="0" smtClean="0"/>
              <a:t> </a:t>
            </a:r>
            <a:r>
              <a:rPr lang="en-US" sz="1400" dirty="0" err="1" smtClean="0"/>
              <a:t>sabroso</a:t>
            </a:r>
            <a:r>
              <a:rPr lang="en-US" sz="1400" dirty="0" smtClean="0"/>
              <a:t> </a:t>
            </a:r>
            <a:r>
              <a:rPr lang="en-US" sz="1400" dirty="0" err="1" smtClean="0"/>
              <a:t>este</a:t>
            </a:r>
            <a:r>
              <a:rPr lang="en-US" sz="1400" dirty="0" smtClean="0"/>
              <a:t> </a:t>
            </a:r>
            <a:r>
              <a:rPr lang="en-US" sz="1400" dirty="0" err="1" smtClean="0"/>
              <a:t>queso</a:t>
            </a:r>
            <a:r>
              <a:rPr lang="en-US" sz="1400" dirty="0" smtClean="0"/>
              <a:t> de </a:t>
            </a:r>
            <a:r>
              <a:rPr lang="en-US" sz="1400" dirty="0" err="1" smtClean="0"/>
              <a:t>hoja</a:t>
            </a:r>
            <a:endParaRPr lang="es-PR" sz="1400" dirty="0"/>
          </a:p>
        </p:txBody>
      </p:sp>
      <p:pic>
        <p:nvPicPr>
          <p:cNvPr id="2055" name="Picture 7" descr="C:\Users\aidafeliciano\Desktop\My Shared Folder\New folder\28062011088.jpg"/>
          <p:cNvPicPr>
            <a:picLocks noChangeAspect="1" noChangeArrowheads="1"/>
          </p:cNvPicPr>
          <p:nvPr/>
        </p:nvPicPr>
        <p:blipFill>
          <a:blip r:embed="rId6" cstate="print"/>
          <a:srcRect/>
          <a:stretch>
            <a:fillRect/>
          </a:stretch>
        </p:blipFill>
        <p:spPr bwMode="auto">
          <a:xfrm>
            <a:off x="4828256" y="3717032"/>
            <a:ext cx="4315744" cy="2425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4283968" y="6237312"/>
            <a:ext cx="5112568" cy="369332"/>
          </a:xfrm>
          <a:prstGeom prst="rect">
            <a:avLst/>
          </a:prstGeom>
          <a:noFill/>
        </p:spPr>
        <p:txBody>
          <a:bodyPr wrap="square" rtlCol="0">
            <a:spAutoFit/>
          </a:bodyPr>
          <a:lstStyle/>
          <a:p>
            <a:r>
              <a:rPr lang="en-US" dirty="0" smtClean="0"/>
              <a:t>Y </a:t>
            </a:r>
            <a:r>
              <a:rPr lang="en-US" dirty="0" err="1" smtClean="0"/>
              <a:t>ahora</a:t>
            </a:r>
            <a:r>
              <a:rPr lang="en-US" dirty="0" smtClean="0"/>
              <a:t>, ¡a </a:t>
            </a:r>
            <a:r>
              <a:rPr lang="en-US" dirty="0" err="1" smtClean="0"/>
              <a:t>crear</a:t>
            </a:r>
            <a:r>
              <a:rPr lang="en-US" dirty="0" smtClean="0"/>
              <a:t> con la </a:t>
            </a:r>
            <a:r>
              <a:rPr lang="en-US" dirty="0" err="1" smtClean="0"/>
              <a:t>dinámica</a:t>
            </a:r>
            <a:r>
              <a:rPr lang="en-US" dirty="0" smtClean="0"/>
              <a:t> de </a:t>
            </a:r>
            <a:r>
              <a:rPr lang="en-US" dirty="0" err="1" smtClean="0"/>
              <a:t>las</a:t>
            </a:r>
            <a:r>
              <a:rPr lang="en-US" dirty="0" smtClean="0"/>
              <a:t> </a:t>
            </a:r>
            <a:r>
              <a:rPr lang="en-US" dirty="0" err="1" smtClean="0"/>
              <a:t>plasticinas</a:t>
            </a:r>
            <a:r>
              <a:rPr lang="en-US" dirty="0" smtClean="0"/>
              <a:t>!</a:t>
            </a:r>
            <a:endParaRPr lang="es-PR" dirty="0"/>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C:\Users\aidafeliciano\Desktop\My Shared Folder\New folder\28062011104.jpg"/>
          <p:cNvPicPr>
            <a:picLocks noChangeAspect="1" noChangeArrowheads="1"/>
          </p:cNvPicPr>
          <p:nvPr/>
        </p:nvPicPr>
        <p:blipFill>
          <a:blip r:embed="rId2" cstate="print"/>
          <a:srcRect/>
          <a:stretch>
            <a:fillRect/>
          </a:stretch>
        </p:blipFill>
        <p:spPr bwMode="auto">
          <a:xfrm>
            <a:off x="5220072" y="4149080"/>
            <a:ext cx="3744416" cy="21043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506" name="Picture 2" descr="C:\Users\aidafeliciano\Desktop\My Shared Folder\New folder\28062011093.jpg"/>
          <p:cNvPicPr>
            <a:picLocks noChangeAspect="1" noChangeArrowheads="1"/>
          </p:cNvPicPr>
          <p:nvPr/>
        </p:nvPicPr>
        <p:blipFill>
          <a:blip r:embed="rId3" cstate="print"/>
          <a:srcRect/>
          <a:stretch>
            <a:fillRect/>
          </a:stretch>
        </p:blipFill>
        <p:spPr bwMode="auto">
          <a:xfrm>
            <a:off x="323528" y="1268760"/>
            <a:ext cx="4484484" cy="2520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507" name="Picture 3" descr="C:\Users\aidafeliciano\Desktop\My Shared Folder\New folder\28062011095.jpg"/>
          <p:cNvPicPr>
            <a:picLocks noChangeAspect="1" noChangeArrowheads="1"/>
          </p:cNvPicPr>
          <p:nvPr/>
        </p:nvPicPr>
        <p:blipFill>
          <a:blip r:embed="rId4" cstate="print"/>
          <a:srcRect/>
          <a:stretch>
            <a:fillRect/>
          </a:stretch>
        </p:blipFill>
        <p:spPr bwMode="auto">
          <a:xfrm>
            <a:off x="4499992" y="1124744"/>
            <a:ext cx="4489221" cy="26642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loud Callout 3"/>
          <p:cNvSpPr/>
          <p:nvPr/>
        </p:nvSpPr>
        <p:spPr>
          <a:xfrm>
            <a:off x="1115616" y="332656"/>
            <a:ext cx="2448272" cy="792088"/>
          </a:xfrm>
          <a:prstGeom prst="cloudCallout">
            <a:avLst>
              <a:gd name="adj1" fmla="val -22908"/>
              <a:gd name="adj2" fmla="val 70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¡Este </a:t>
            </a:r>
            <a:r>
              <a:rPr lang="en-US" dirty="0" err="1" smtClean="0"/>
              <a:t>es</a:t>
            </a:r>
            <a:r>
              <a:rPr lang="en-US" dirty="0" smtClean="0"/>
              <a:t> el </a:t>
            </a:r>
            <a:r>
              <a:rPr lang="en-US" dirty="0" err="1" smtClean="0"/>
              <a:t>mío</a:t>
            </a:r>
            <a:r>
              <a:rPr lang="en-US" dirty="0" smtClean="0"/>
              <a:t>!</a:t>
            </a:r>
            <a:endParaRPr lang="es-PR" dirty="0"/>
          </a:p>
        </p:txBody>
      </p:sp>
      <p:sp>
        <p:nvSpPr>
          <p:cNvPr id="5" name="Cloud Callout 4"/>
          <p:cNvSpPr/>
          <p:nvPr/>
        </p:nvSpPr>
        <p:spPr>
          <a:xfrm>
            <a:off x="5724128" y="188640"/>
            <a:ext cx="2448272" cy="7920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 </a:t>
            </a:r>
            <a:r>
              <a:rPr lang="en-US" dirty="0" err="1"/>
              <a:t>e</a:t>
            </a:r>
            <a:r>
              <a:rPr lang="en-US" dirty="0" err="1" smtClean="0"/>
              <a:t>ste</a:t>
            </a:r>
            <a:r>
              <a:rPr lang="en-US" dirty="0" smtClean="0"/>
              <a:t> </a:t>
            </a:r>
            <a:r>
              <a:rPr lang="en-US" dirty="0" err="1" smtClean="0"/>
              <a:t>es</a:t>
            </a:r>
            <a:r>
              <a:rPr lang="en-US" dirty="0" smtClean="0"/>
              <a:t> el </a:t>
            </a:r>
            <a:r>
              <a:rPr lang="en-US" dirty="0" err="1" smtClean="0"/>
              <a:t>mío</a:t>
            </a:r>
            <a:r>
              <a:rPr lang="en-US" dirty="0" smtClean="0"/>
              <a:t>! </a:t>
            </a:r>
            <a:r>
              <a:rPr lang="en-US" dirty="0" err="1" smtClean="0"/>
              <a:t>djo</a:t>
            </a:r>
            <a:r>
              <a:rPr lang="en-US" dirty="0" smtClean="0"/>
              <a:t> </a:t>
            </a:r>
            <a:r>
              <a:rPr lang="en-US" dirty="0"/>
              <a:t>S</a:t>
            </a:r>
            <a:r>
              <a:rPr lang="en-US" dirty="0" smtClean="0"/>
              <a:t>adie</a:t>
            </a:r>
            <a:endParaRPr lang="es-PR" dirty="0"/>
          </a:p>
        </p:txBody>
      </p:sp>
      <p:pic>
        <p:nvPicPr>
          <p:cNvPr id="21508" name="Picture 4" descr="C:\Users\aidafeliciano\Desktop\My Shared Folder\New folder\28062011094.jpg"/>
          <p:cNvPicPr>
            <a:picLocks noChangeAspect="1" noChangeArrowheads="1"/>
          </p:cNvPicPr>
          <p:nvPr/>
        </p:nvPicPr>
        <p:blipFill>
          <a:blip r:embed="rId5" cstate="print"/>
          <a:srcRect/>
          <a:stretch>
            <a:fillRect/>
          </a:stretch>
        </p:blipFill>
        <p:spPr bwMode="auto">
          <a:xfrm>
            <a:off x="395536" y="4005064"/>
            <a:ext cx="4248472" cy="23876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loud Callout 6"/>
          <p:cNvSpPr/>
          <p:nvPr/>
        </p:nvSpPr>
        <p:spPr>
          <a:xfrm>
            <a:off x="3707904" y="3501008"/>
            <a:ext cx="2160240" cy="864096"/>
          </a:xfrm>
          <a:prstGeom prst="cloudCallout">
            <a:avLst>
              <a:gd name="adj1" fmla="val -32003"/>
              <a:gd name="adj2" fmla="val 566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en-US" dirty="0" err="1" smtClean="0"/>
              <a:t>Miren</a:t>
            </a:r>
            <a:r>
              <a:rPr lang="en-US" dirty="0" smtClean="0"/>
              <a:t> el </a:t>
            </a:r>
            <a:r>
              <a:rPr lang="en-US" dirty="0" err="1" smtClean="0"/>
              <a:t>mío</a:t>
            </a:r>
            <a:r>
              <a:rPr lang="en-US" dirty="0" smtClean="0"/>
              <a:t>, </a:t>
            </a:r>
            <a:r>
              <a:rPr lang="en-US" dirty="0" err="1" smtClean="0"/>
              <a:t>esto</a:t>
            </a:r>
            <a:r>
              <a:rPr lang="en-US" dirty="0" smtClean="0"/>
              <a:t> </a:t>
            </a:r>
            <a:r>
              <a:rPr lang="en-US" dirty="0" err="1" smtClean="0"/>
              <a:t>si</a:t>
            </a:r>
            <a:r>
              <a:rPr lang="en-US" dirty="0" smtClean="0"/>
              <a:t> </a:t>
            </a:r>
            <a:r>
              <a:rPr lang="en-US" dirty="0" err="1" smtClean="0"/>
              <a:t>es</a:t>
            </a:r>
            <a:r>
              <a:rPr lang="en-US" dirty="0" smtClean="0"/>
              <a:t> arte!</a:t>
            </a:r>
            <a:endParaRPr lang="es-PR" dirty="0"/>
          </a:p>
        </p:txBody>
      </p:sp>
      <p:sp>
        <p:nvSpPr>
          <p:cNvPr id="9" name="Cloud Callout 8"/>
          <p:cNvSpPr/>
          <p:nvPr/>
        </p:nvSpPr>
        <p:spPr>
          <a:xfrm>
            <a:off x="6839744" y="3573016"/>
            <a:ext cx="2304256" cy="7920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Efraín</a:t>
            </a:r>
            <a:r>
              <a:rPr lang="en-US" dirty="0" smtClean="0"/>
              <a:t>, </a:t>
            </a:r>
            <a:r>
              <a:rPr lang="en-US" dirty="0" err="1" smtClean="0"/>
              <a:t>muy</a:t>
            </a:r>
            <a:r>
              <a:rPr lang="en-US" dirty="0" smtClean="0"/>
              <a:t> </a:t>
            </a:r>
            <a:r>
              <a:rPr lang="en-US" dirty="0" err="1" smtClean="0"/>
              <a:t>creativo</a:t>
            </a:r>
            <a:endParaRPr lang="es-PR" dirty="0"/>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260648"/>
            <a:ext cx="3623171" cy="369332"/>
          </a:xfrm>
          <a:prstGeom prst="rect">
            <a:avLst/>
          </a:prstGeom>
          <a:noFill/>
        </p:spPr>
        <p:txBody>
          <a:bodyPr wrap="none" rtlCol="0">
            <a:spAutoFit/>
          </a:bodyPr>
          <a:lstStyle/>
          <a:p>
            <a:r>
              <a:rPr lang="en-US" dirty="0" err="1" smtClean="0"/>
              <a:t>Nuestro</a:t>
            </a:r>
            <a:r>
              <a:rPr lang="en-US" dirty="0" smtClean="0"/>
              <a:t> </a:t>
            </a:r>
            <a:r>
              <a:rPr lang="en-US" dirty="0" err="1" smtClean="0"/>
              <a:t>producto</a:t>
            </a:r>
            <a:r>
              <a:rPr lang="en-US" dirty="0" smtClean="0"/>
              <a:t> final “Un </a:t>
            </a:r>
            <a:r>
              <a:rPr lang="en-US" dirty="0" err="1" smtClean="0"/>
              <a:t>lapicero</a:t>
            </a:r>
            <a:r>
              <a:rPr lang="en-US" dirty="0" smtClean="0"/>
              <a:t>”</a:t>
            </a:r>
            <a:endParaRPr lang="es-PR" dirty="0"/>
          </a:p>
        </p:txBody>
      </p:sp>
      <p:pic>
        <p:nvPicPr>
          <p:cNvPr id="22530" name="Picture 2" descr="C:\Users\aidafeliciano\Desktop\My Shared Folder\New folder\28062011106.jpg"/>
          <p:cNvPicPr>
            <a:picLocks noChangeAspect="1" noChangeArrowheads="1"/>
          </p:cNvPicPr>
          <p:nvPr/>
        </p:nvPicPr>
        <p:blipFill>
          <a:blip r:embed="rId2" cstate="print"/>
          <a:srcRect/>
          <a:stretch>
            <a:fillRect/>
          </a:stretch>
        </p:blipFill>
        <p:spPr bwMode="auto">
          <a:xfrm>
            <a:off x="179512" y="908720"/>
            <a:ext cx="4283968" cy="2407590"/>
          </a:xfrm>
          <a:prstGeom prst="rect">
            <a:avLst/>
          </a:prstGeom>
          <a:noFill/>
        </p:spPr>
      </p:pic>
      <p:pic>
        <p:nvPicPr>
          <p:cNvPr id="22531" name="Picture 3" descr="C:\Users\aidafeliciano\Desktop\My Shared Folder\New folder\28062011105.jpg"/>
          <p:cNvPicPr>
            <a:picLocks noChangeAspect="1" noChangeArrowheads="1"/>
          </p:cNvPicPr>
          <p:nvPr/>
        </p:nvPicPr>
        <p:blipFill>
          <a:blip r:embed="rId3" cstate="print"/>
          <a:srcRect/>
          <a:stretch>
            <a:fillRect/>
          </a:stretch>
        </p:blipFill>
        <p:spPr bwMode="auto">
          <a:xfrm>
            <a:off x="4644008" y="908720"/>
            <a:ext cx="4280248" cy="2405500"/>
          </a:xfrm>
          <a:prstGeom prst="rect">
            <a:avLst/>
          </a:prstGeom>
          <a:noFill/>
        </p:spPr>
      </p:pic>
      <p:pic>
        <p:nvPicPr>
          <p:cNvPr id="22532" name="Picture 4" descr="C:\Users\aidafeliciano\Desktop\My Shared Folder\New folder\28062011110.jpg"/>
          <p:cNvPicPr>
            <a:picLocks noChangeAspect="1" noChangeArrowheads="1"/>
          </p:cNvPicPr>
          <p:nvPr/>
        </p:nvPicPr>
        <p:blipFill>
          <a:blip r:embed="rId4" cstate="print"/>
          <a:srcRect/>
          <a:stretch>
            <a:fillRect/>
          </a:stretch>
        </p:blipFill>
        <p:spPr bwMode="auto">
          <a:xfrm>
            <a:off x="179512" y="3717032"/>
            <a:ext cx="4424264" cy="2592288"/>
          </a:xfrm>
          <a:prstGeom prst="rect">
            <a:avLst/>
          </a:prstGeom>
          <a:noFill/>
        </p:spPr>
      </p:pic>
      <p:pic>
        <p:nvPicPr>
          <p:cNvPr id="22533" name="Picture 5" descr="C:\Users\aidafeliciano\Desktop\My Shared Folder\New folder\28062011103.jpg"/>
          <p:cNvPicPr>
            <a:picLocks noChangeAspect="1" noChangeArrowheads="1"/>
          </p:cNvPicPr>
          <p:nvPr/>
        </p:nvPicPr>
        <p:blipFill>
          <a:blip r:embed="rId5" cstate="print"/>
          <a:srcRect/>
          <a:stretch>
            <a:fillRect/>
          </a:stretch>
        </p:blipFill>
        <p:spPr bwMode="auto">
          <a:xfrm>
            <a:off x="4932040" y="3717032"/>
            <a:ext cx="3960440" cy="259228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a:t>
            </a:r>
            <a:r>
              <a:rPr lang="en-US" dirty="0" err="1" smtClean="0"/>
              <a:t>Ahora</a:t>
            </a:r>
            <a:r>
              <a:rPr lang="en-US" dirty="0" smtClean="0"/>
              <a:t> a los writing groups!</a:t>
            </a:r>
            <a:endParaRPr lang="es-PR" dirty="0"/>
          </a:p>
        </p:txBody>
      </p:sp>
      <p:pic>
        <p:nvPicPr>
          <p:cNvPr id="23554" name="Picture 2" descr="C:\Users\aidafeliciano\Desktop\My Shared Folder\New folder\28062011111.jpg"/>
          <p:cNvPicPr>
            <a:picLocks noGrp="1" noChangeAspect="1" noChangeArrowheads="1"/>
          </p:cNvPicPr>
          <p:nvPr>
            <p:ph idx="1"/>
          </p:nvPr>
        </p:nvPicPr>
        <p:blipFill>
          <a:blip r:embed="rId2" cstate="print"/>
          <a:srcRect/>
          <a:stretch>
            <a:fillRect/>
          </a:stretch>
        </p:blipFill>
        <p:spPr bwMode="auto">
          <a:xfrm>
            <a:off x="251520" y="1052736"/>
            <a:ext cx="4140461" cy="2520280"/>
          </a:xfrm>
          <a:prstGeom prst="rect">
            <a:avLst/>
          </a:prstGeom>
          <a:noFill/>
        </p:spPr>
      </p:pic>
      <p:pic>
        <p:nvPicPr>
          <p:cNvPr id="23555" name="Picture 3" descr="C:\Users\aidafeliciano\Desktop\My Shared Folder\New folder\28062011113.jpg"/>
          <p:cNvPicPr>
            <a:picLocks noChangeAspect="1" noChangeArrowheads="1"/>
          </p:cNvPicPr>
          <p:nvPr/>
        </p:nvPicPr>
        <p:blipFill>
          <a:blip r:embed="rId3" cstate="print"/>
          <a:srcRect/>
          <a:stretch>
            <a:fillRect/>
          </a:stretch>
        </p:blipFill>
        <p:spPr bwMode="auto">
          <a:xfrm>
            <a:off x="4716016" y="1052736"/>
            <a:ext cx="4104456" cy="2516405"/>
          </a:xfrm>
          <a:prstGeom prst="rect">
            <a:avLst/>
          </a:prstGeom>
          <a:noFill/>
        </p:spPr>
      </p:pic>
      <p:pic>
        <p:nvPicPr>
          <p:cNvPr id="23556" name="Picture 4" descr="C:\Users\aidafeliciano\Desktop\My Shared Folder\New folder\28062011117.jpg"/>
          <p:cNvPicPr>
            <a:picLocks noChangeAspect="1" noChangeArrowheads="1"/>
          </p:cNvPicPr>
          <p:nvPr/>
        </p:nvPicPr>
        <p:blipFill>
          <a:blip r:embed="rId4" cstate="print"/>
          <a:srcRect/>
          <a:stretch>
            <a:fillRect/>
          </a:stretch>
        </p:blipFill>
        <p:spPr bwMode="auto">
          <a:xfrm>
            <a:off x="1979712" y="3645024"/>
            <a:ext cx="4752528" cy="3118477"/>
          </a:xfrm>
          <a:prstGeom prst="rect">
            <a:avLst/>
          </a:prstGeom>
          <a:noFill/>
        </p:spPr>
      </p:pic>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226</Words>
  <Application>Microsoft Office PowerPoint</Application>
  <PresentationFormat>On-screen Show (4:3)</PresentationFormat>
  <Paragraphs>24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   En un lugar bien lejano vivía un hada que se pasaba leyendo maravillosas historias de los libros. Un día el hada fue muy preocupada y triste donde un grupo de hadas a preguntarles  si conocían otras historias porque ya no tenía nada más que pudiera leer.</vt:lpstr>
      <vt:lpstr> Todas las hadas quedaron sorprendidas por esta noticia, entoces decidieron recomendarle un lugar secreto que habían conocido en una historia que una de sus niñas preferidas había leído de los escritores de Mayawest Writing Project. </vt:lpstr>
      <vt:lpstr>  El hada se emocionó mucho al oir esta noticia, sin embargo las hadas le dijeron: prométenos que cuando visites ese lugar nos traerás nuevas historias y compartirás con nosotras tus experiencias. El hada aceptó y emprendió su largo viaje. Cuando llegó a la isla quedo fascinada de tanta creatividad que tenían los escritores de Mayawest Writing Project. Comenzó a ver las fotos que se habían tomado el día antes de su visita. </vt:lpstr>
      <vt:lpstr>Slide 5</vt:lpstr>
      <vt:lpstr>Slide 6</vt:lpstr>
      <vt:lpstr>Slide 7</vt:lpstr>
      <vt:lpstr>Slide 8</vt:lpstr>
      <vt:lpstr>¡Ahora a los writing groups!</vt:lpstr>
      <vt:lpstr>Slide 10</vt:lpstr>
      <vt:lpstr>Slide 11</vt:lpstr>
      <vt:lpstr>Luego de ver todo lo que aconteció el día antes de su visita, el hada regresó a su maravilloso y fantástico mundo y le contó a todas las hadas y a todos en la ciudad, las nuevas historias que les habían enseñado los escritores del Instituto de Verano Mayawest Writing Project en el pueblo de “Las Aguas Puras” de la bella Isla del Encanto.</vt:lpstr>
      <vt:lpstr>Slide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hada que conocía los secretos de los escritores</dc:title>
  <dc:creator>aidafeliciano</dc:creator>
  <cp:lastModifiedBy>aidafeliciano</cp:lastModifiedBy>
  <cp:revision>24</cp:revision>
  <dcterms:created xsi:type="dcterms:W3CDTF">2011-06-28T23:47:01Z</dcterms:created>
  <dcterms:modified xsi:type="dcterms:W3CDTF">2011-06-29T03:30:28Z</dcterms:modified>
</cp:coreProperties>
</file>